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88" r:id="rId5"/>
    <p:sldId id="294" r:id="rId6"/>
    <p:sldId id="309" r:id="rId7"/>
    <p:sldId id="312" r:id="rId8"/>
    <p:sldId id="311"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ke Information &quot;Stick&quot; With Guests" id="{E71FB5C2-ED80-4112-82A9-C7581DF021B3}">
          <p14:sldIdLst>
            <p14:sldId id="288"/>
            <p14:sldId id="294"/>
            <p14:sldId id="309"/>
            <p14:sldId id="312"/>
            <p14:sldId id="311"/>
            <p14:sldId id="2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DC906-0603-26F4-A659-E129525F79AD}" name="Marta Burnet" initials="MB" userId="S::burnetm@zoo.org::49fa0234-d983-4755-812a-d349ac20e34d" providerId="AD"/>
  <p188:author id="{EB3E780E-B73D-8930-EFB2-659A863D6402}" name="Keegan Prosser" initials="KP" userId="S::Keegan@teamsoapbox.com::5b854dea-e062-44f3-8a0d-ebd932721dc8" providerId="AD"/>
  <p188:author id="{7DB3C72A-D00D-D0D6-26F8-ED6AB93272D8}" name="Laurel Abbotts" initials="LA" userId="S::laurel.abbotts@zoo.org::9165661e-e960-43c9-82f9-0e84501f9258" providerId="AD"/>
  <p188:author id="{B3029B42-0BB4-9DA2-7075-74A33FDAAB9F}" name="Erica Johnson" initials="EJ" userId="S::erica.johnson@zoo.org::7630e781-1768-49c6-88a3-5b747d04f216" providerId="AD"/>
  <p188:author id="{ECAAA153-BD6A-BBB9-C939-CFB5A893AB88}" name="Jordan Lui" initials="JL" userId="S::jordan@teamsoapbox.com::e2c8510f-e31c-4768-9a7b-50c59e5b46f5" providerId="AD"/>
  <p188:author id="{5371D256-E31B-FC6F-8D2E-E2FB75490B1B}" name="Emily Bernhardt" initials="EB" userId="S::emily.bernhardt@zoo.org::54367999-16fb-49e5-b704-2cd099c6bf56" providerId="AD"/>
  <p188:author id="{E0F88065-42DB-D0A7-1F61-2F789E19EE03}" name="Molly Michal" initials="MM" userId="S::Molly@teamsoapbox.com::092c55c1-4e32-414b-b35d-90096f51395c" providerId="AD"/>
  <p188:author id="{55BAAB9B-51BF-71BC-9EAA-DB6213E71626}" name="Marta Burnet" initials="MB" userId="S::marta.burnet@zoo.org::49fa0234-d983-4755-812a-d349ac20e34d" providerId="AD"/>
  <p188:author id="{3800BCA2-182E-8CEC-DBD2-F6DD7E007CDA}" name="molly@teamsoapbox.com" initials="mo" userId="S::urn:spo:guest#molly@teamsoapbox.com::" providerId="AD"/>
  <p188:author id="{C5C84EAD-801C-892F-284A-F3146448C3F7}" name="Jordan Lui" initials="JK" userId="S::Jordan@teamsoapbox.com::e2c8510f-e31c-4768-9a7b-50c59e5b46f5" providerId="AD"/>
  <p188:author id="{588EDFF9-0967-CF48-A497-6018B0F2FA0E}" name="Emily Bernhardt" initials="EB" userId="S::Emily.Bernhardt@zoo.org::54367999-16fb-49e5-b704-2cd099c6bf56" providerId="AD"/>
  <p188:author id="{B39389FC-83B3-36C9-9095-994863A61912}" name="Keegan Prosser" initials="KP" userId="S::keegan@teamsoapbox.com::5b854dea-e062-44f3-8a0d-ebd932721d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F"/>
    <a:srgbClr val="008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B051A-5985-D3CF-82A9-571CB48CB731}" v="34" dt="2025-10-15T19:53:25.842"/>
    <p1510:client id="{5F8207C5-E1F0-4329-BC32-A1AB31CE060C}" v="4" dt="2025-10-15T19:45:17.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62" autoAdjust="0"/>
    <p:restoredTop sz="94656" autoAdjust="0"/>
  </p:normalViewPr>
  <p:slideViewPr>
    <p:cSldViewPr snapToGrid="0">
      <p:cViewPr varScale="1">
        <p:scale>
          <a:sx n="70" d="100"/>
          <a:sy n="70" d="100"/>
        </p:scale>
        <p:origin x="4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teamsoapbox.com" userId="S::urn:spo:guest#molly@teamsoapbox.com::" providerId="AD" clId="Web-{4CAB051A-5985-D3CF-82A9-571CB48CB731}"/>
    <pc:docChg chg="modSld">
      <pc:chgData name="molly@teamsoapbox.com" userId="S::urn:spo:guest#molly@teamsoapbox.com::" providerId="AD" clId="Web-{4CAB051A-5985-D3CF-82A9-571CB48CB731}" dt="2025-10-15T19:53:25.842" v="19"/>
      <pc:docMkLst>
        <pc:docMk/>
      </pc:docMkLst>
      <pc:sldChg chg="modSp">
        <pc:chgData name="molly@teamsoapbox.com" userId="S::urn:spo:guest#molly@teamsoapbox.com::" providerId="AD" clId="Web-{4CAB051A-5985-D3CF-82A9-571CB48CB731}" dt="2025-10-15T19:52:11.029" v="14" actId="20577"/>
        <pc:sldMkLst>
          <pc:docMk/>
          <pc:sldMk cId="1946554397" sldId="288"/>
        </pc:sldMkLst>
        <pc:spChg chg="mod">
          <ac:chgData name="molly@teamsoapbox.com" userId="S::urn:spo:guest#molly@teamsoapbox.com::" providerId="AD" clId="Web-{4CAB051A-5985-D3CF-82A9-571CB48CB731}" dt="2025-10-15T19:52:11.029" v="14" actId="20577"/>
          <ac:spMkLst>
            <pc:docMk/>
            <pc:sldMk cId="1946554397" sldId="288"/>
            <ac:spMk id="9" creationId="{B0D149D9-C235-C8BE-1256-9B62FB519703}"/>
          </ac:spMkLst>
        </pc:spChg>
      </pc:sldChg>
      <pc:sldChg chg="delSp modSp">
        <pc:chgData name="molly@teamsoapbox.com" userId="S::urn:spo:guest#molly@teamsoapbox.com::" providerId="AD" clId="Web-{4CAB051A-5985-D3CF-82A9-571CB48CB731}" dt="2025-10-15T19:52:31.858" v="15"/>
        <pc:sldMkLst>
          <pc:docMk/>
          <pc:sldMk cId="3886440226" sldId="294"/>
        </pc:sldMkLst>
        <pc:spChg chg="mod">
          <ac:chgData name="molly@teamsoapbox.com" userId="S::urn:spo:guest#molly@teamsoapbox.com::" providerId="AD" clId="Web-{4CAB051A-5985-D3CF-82A9-571CB48CB731}" dt="2025-10-15T19:52:01.435" v="11" actId="20577"/>
          <ac:spMkLst>
            <pc:docMk/>
            <pc:sldMk cId="3886440226" sldId="294"/>
            <ac:spMk id="5" creationId="{DE182898-CD34-747C-6FFB-E4B4493B5BE3}"/>
          </ac:spMkLst>
        </pc:spChg>
        <pc:spChg chg="mod">
          <ac:chgData name="molly@teamsoapbox.com" userId="S::urn:spo:guest#molly@teamsoapbox.com::" providerId="AD" clId="Web-{4CAB051A-5985-D3CF-82A9-571CB48CB731}" dt="2025-10-15T19:52:06.029" v="12" actId="20577"/>
          <ac:spMkLst>
            <pc:docMk/>
            <pc:sldMk cId="3886440226" sldId="294"/>
            <ac:spMk id="17" creationId="{E0157989-7F43-32DB-51FE-0E465952B170}"/>
          </ac:spMkLst>
        </pc:spChg>
        <pc:picChg chg="del">
          <ac:chgData name="molly@teamsoapbox.com" userId="S::urn:spo:guest#molly@teamsoapbox.com::" providerId="AD" clId="Web-{4CAB051A-5985-D3CF-82A9-571CB48CB731}" dt="2025-10-15T19:52:31.858" v="15"/>
          <ac:picMkLst>
            <pc:docMk/>
            <pc:sldMk cId="3886440226" sldId="294"/>
            <ac:picMk id="11" creationId="{92CF07D2-086D-99FC-A7E7-CE71B6F475CE}"/>
          </ac:picMkLst>
        </pc:picChg>
      </pc:sldChg>
      <pc:sldChg chg="delSp modSp">
        <pc:chgData name="molly@teamsoapbox.com" userId="S::urn:spo:guest#molly@teamsoapbox.com::" providerId="AD" clId="Web-{4CAB051A-5985-D3CF-82A9-571CB48CB731}" dt="2025-10-15T19:52:44.326" v="18" actId="1076"/>
        <pc:sldMkLst>
          <pc:docMk/>
          <pc:sldMk cId="623784158" sldId="309"/>
        </pc:sldMkLst>
        <pc:spChg chg="mod">
          <ac:chgData name="molly@teamsoapbox.com" userId="S::urn:spo:guest#molly@teamsoapbox.com::" providerId="AD" clId="Web-{4CAB051A-5985-D3CF-82A9-571CB48CB731}" dt="2025-10-15T19:51:50.607" v="8" actId="20577"/>
          <ac:spMkLst>
            <pc:docMk/>
            <pc:sldMk cId="623784158" sldId="309"/>
            <ac:spMk id="6" creationId="{EDD61556-1986-DF46-FC76-7B69A3CD7456}"/>
          </ac:spMkLst>
        </pc:spChg>
        <pc:spChg chg="mod">
          <ac:chgData name="molly@teamsoapbox.com" userId="S::urn:spo:guest#molly@teamsoapbox.com::" providerId="AD" clId="Web-{4CAB051A-5985-D3CF-82A9-571CB48CB731}" dt="2025-10-15T19:51:55.185" v="10" actId="20577"/>
          <ac:spMkLst>
            <pc:docMk/>
            <pc:sldMk cId="623784158" sldId="309"/>
            <ac:spMk id="17" creationId="{539D10EF-64B6-89B2-B358-4C42235089D6}"/>
          </ac:spMkLst>
        </pc:spChg>
        <pc:picChg chg="mod">
          <ac:chgData name="molly@teamsoapbox.com" userId="S::urn:spo:guest#molly@teamsoapbox.com::" providerId="AD" clId="Web-{4CAB051A-5985-D3CF-82A9-571CB48CB731}" dt="2025-10-15T19:52:44.326" v="18" actId="1076"/>
          <ac:picMkLst>
            <pc:docMk/>
            <pc:sldMk cId="623784158" sldId="309"/>
            <ac:picMk id="8" creationId="{BDD18E1A-B059-8039-946D-A4391F51CD3B}"/>
          </ac:picMkLst>
        </pc:picChg>
        <pc:picChg chg="del">
          <ac:chgData name="molly@teamsoapbox.com" userId="S::urn:spo:guest#molly@teamsoapbox.com::" providerId="AD" clId="Web-{4CAB051A-5985-D3CF-82A9-571CB48CB731}" dt="2025-10-15T19:52:35.483" v="16"/>
          <ac:picMkLst>
            <pc:docMk/>
            <pc:sldMk cId="623784158" sldId="309"/>
            <ac:picMk id="13" creationId="{3EB1E92D-9EFC-F67E-C78D-5259D4737E97}"/>
          </ac:picMkLst>
        </pc:picChg>
      </pc:sldChg>
      <pc:sldChg chg="delSp modSp">
        <pc:chgData name="molly@teamsoapbox.com" userId="S::urn:spo:guest#molly@teamsoapbox.com::" providerId="AD" clId="Web-{4CAB051A-5985-D3CF-82A9-571CB48CB731}" dt="2025-10-15T19:53:25.842" v="19"/>
        <pc:sldMkLst>
          <pc:docMk/>
          <pc:sldMk cId="3722994971" sldId="311"/>
        </pc:sldMkLst>
        <pc:spChg chg="mod">
          <ac:chgData name="molly@teamsoapbox.com" userId="S::urn:spo:guest#molly@teamsoapbox.com::" providerId="AD" clId="Web-{4CAB051A-5985-D3CF-82A9-571CB48CB731}" dt="2025-10-15T19:51:30.951" v="2" actId="20577"/>
          <ac:spMkLst>
            <pc:docMk/>
            <pc:sldMk cId="3722994971" sldId="311"/>
            <ac:spMk id="9" creationId="{CFE72028-A4BA-7E39-0CC6-6421EDFCBDC6}"/>
          </ac:spMkLst>
        </pc:spChg>
        <pc:spChg chg="mod">
          <ac:chgData name="molly@teamsoapbox.com" userId="S::urn:spo:guest#molly@teamsoapbox.com::" providerId="AD" clId="Web-{4CAB051A-5985-D3CF-82A9-571CB48CB731}" dt="2025-10-15T19:51:39.138" v="4" actId="20577"/>
          <ac:spMkLst>
            <pc:docMk/>
            <pc:sldMk cId="3722994971" sldId="311"/>
            <ac:spMk id="11" creationId="{A21049AC-4F87-0EBC-1F8E-213CE9FED65F}"/>
          </ac:spMkLst>
        </pc:spChg>
        <pc:picChg chg="del">
          <ac:chgData name="molly@teamsoapbox.com" userId="S::urn:spo:guest#molly@teamsoapbox.com::" providerId="AD" clId="Web-{4CAB051A-5985-D3CF-82A9-571CB48CB731}" dt="2025-10-15T19:53:25.842" v="19"/>
          <ac:picMkLst>
            <pc:docMk/>
            <pc:sldMk cId="3722994971" sldId="311"/>
            <ac:picMk id="6" creationId="{8EFB787C-C0A8-327D-B1DA-F9A72892EC9D}"/>
          </ac:picMkLst>
        </pc:picChg>
      </pc:sldChg>
      <pc:sldChg chg="modSp">
        <pc:chgData name="molly@teamsoapbox.com" userId="S::urn:spo:guest#molly@teamsoapbox.com::" providerId="AD" clId="Web-{4CAB051A-5985-D3CF-82A9-571CB48CB731}" dt="2025-10-15T19:51:46.373" v="6" actId="20577"/>
        <pc:sldMkLst>
          <pc:docMk/>
          <pc:sldMk cId="1857691118" sldId="312"/>
        </pc:sldMkLst>
        <pc:spChg chg="mod">
          <ac:chgData name="molly@teamsoapbox.com" userId="S::urn:spo:guest#molly@teamsoapbox.com::" providerId="AD" clId="Web-{4CAB051A-5985-D3CF-82A9-571CB48CB731}" dt="2025-10-15T19:51:46.373" v="6" actId="20577"/>
          <ac:spMkLst>
            <pc:docMk/>
            <pc:sldMk cId="1857691118" sldId="312"/>
            <ac:spMk id="2" creationId="{8680B11B-731C-1D2C-D119-CAA2373491B6}"/>
          </ac:spMkLst>
        </pc:spChg>
      </pc:sldChg>
    </pc:docChg>
  </pc:docChgLst>
  <pc:docChgLst>
    <pc:chgData name="Molly Michal" userId="092c55c1-4e32-414b-b35d-90096f51395c" providerId="ADAL" clId="{D9BCED53-35EF-476C-BEC7-37BC7FE8AC37}"/>
    <pc:docChg chg="undo custSel modSld delSection modSection">
      <pc:chgData name="Molly Michal" userId="092c55c1-4e32-414b-b35d-90096f51395c" providerId="ADAL" clId="{D9BCED53-35EF-476C-BEC7-37BC7FE8AC37}" dt="2025-10-15T19:47:52.894" v="55" actId="20577"/>
      <pc:docMkLst>
        <pc:docMk/>
      </pc:docMkLst>
      <pc:sldChg chg="modNotesTx">
        <pc:chgData name="Molly Michal" userId="092c55c1-4e32-414b-b35d-90096f51395c" providerId="ADAL" clId="{D9BCED53-35EF-476C-BEC7-37BC7FE8AC37}" dt="2025-10-15T19:47:39.789" v="51" actId="20577"/>
        <pc:sldMkLst>
          <pc:docMk/>
          <pc:sldMk cId="643933" sldId="257"/>
        </pc:sldMkLst>
      </pc:sldChg>
      <pc:sldChg chg="addSp delSp modSp mod modNotesTx">
        <pc:chgData name="Molly Michal" userId="092c55c1-4e32-414b-b35d-90096f51395c" providerId="ADAL" clId="{D9BCED53-35EF-476C-BEC7-37BC7FE8AC37}" dt="2025-10-15T19:46:24.487" v="44" actId="113"/>
        <pc:sldMkLst>
          <pc:docMk/>
          <pc:sldMk cId="1946554397" sldId="288"/>
        </pc:sldMkLst>
        <pc:spChg chg="mod">
          <ac:chgData name="Molly Michal" userId="092c55c1-4e32-414b-b35d-90096f51395c" providerId="ADAL" clId="{D9BCED53-35EF-476C-BEC7-37BC7FE8AC37}" dt="2025-10-15T19:46:24.487" v="44" actId="113"/>
          <ac:spMkLst>
            <pc:docMk/>
            <pc:sldMk cId="1946554397" sldId="288"/>
            <ac:spMk id="9" creationId="{B0D149D9-C235-C8BE-1256-9B62FB519703}"/>
          </ac:spMkLst>
        </pc:spChg>
        <pc:picChg chg="add del mod">
          <ac:chgData name="Molly Michal" userId="092c55c1-4e32-414b-b35d-90096f51395c" providerId="ADAL" clId="{D9BCED53-35EF-476C-BEC7-37BC7FE8AC37}" dt="2025-10-15T19:45:30.104" v="33" actId="478"/>
          <ac:picMkLst>
            <pc:docMk/>
            <pc:sldMk cId="1946554397" sldId="288"/>
            <ac:picMk id="2" creationId="{775D102B-FE94-1672-0F5C-AEC13450213A}"/>
          </ac:picMkLst>
        </pc:picChg>
      </pc:sldChg>
      <pc:sldChg chg="modSp mod modNotesTx">
        <pc:chgData name="Molly Michal" userId="092c55c1-4e32-414b-b35d-90096f51395c" providerId="ADAL" clId="{D9BCED53-35EF-476C-BEC7-37BC7FE8AC37}" dt="2025-10-15T19:47:52.894" v="55" actId="20577"/>
        <pc:sldMkLst>
          <pc:docMk/>
          <pc:sldMk cId="3886440226" sldId="294"/>
        </pc:sldMkLst>
        <pc:spChg chg="mod">
          <ac:chgData name="Molly Michal" userId="092c55c1-4e32-414b-b35d-90096f51395c" providerId="ADAL" clId="{D9BCED53-35EF-476C-BEC7-37BC7FE8AC37}" dt="2025-10-15T19:46:09.066" v="42" actId="113"/>
          <ac:spMkLst>
            <pc:docMk/>
            <pc:sldMk cId="3886440226" sldId="294"/>
            <ac:spMk id="5" creationId="{DE182898-CD34-747C-6FFB-E4B4493B5BE3}"/>
          </ac:spMkLst>
        </pc:spChg>
        <pc:grpChg chg="mod">
          <ac:chgData name="Molly Michal" userId="092c55c1-4e32-414b-b35d-90096f51395c" providerId="ADAL" clId="{D9BCED53-35EF-476C-BEC7-37BC7FE8AC37}" dt="2025-10-15T19:42:10.955" v="4" actId="1076"/>
          <ac:grpSpMkLst>
            <pc:docMk/>
            <pc:sldMk cId="3886440226" sldId="294"/>
            <ac:grpSpMk id="2" creationId="{B308348D-7CBE-E4C7-D476-D4EC424EE93F}"/>
          </ac:grpSpMkLst>
        </pc:grpChg>
        <pc:grpChg chg="mod">
          <ac:chgData name="Molly Michal" userId="092c55c1-4e32-414b-b35d-90096f51395c" providerId="ADAL" clId="{D9BCED53-35EF-476C-BEC7-37BC7FE8AC37}" dt="2025-10-15T19:46:05.938" v="40" actId="1076"/>
          <ac:grpSpMkLst>
            <pc:docMk/>
            <pc:sldMk cId="3886440226" sldId="294"/>
            <ac:grpSpMk id="3" creationId="{A423B9C4-801C-58E3-0D8F-D4890E8A0E3E}"/>
          </ac:grpSpMkLst>
        </pc:grpChg>
        <pc:grpChg chg="mod">
          <ac:chgData name="Molly Michal" userId="092c55c1-4e32-414b-b35d-90096f51395c" providerId="ADAL" clId="{D9BCED53-35EF-476C-BEC7-37BC7FE8AC37}" dt="2025-10-15T19:41:54.246" v="3" actId="1076"/>
          <ac:grpSpMkLst>
            <pc:docMk/>
            <pc:sldMk cId="3886440226" sldId="294"/>
            <ac:grpSpMk id="9" creationId="{FF14356B-B3D9-F828-0F9E-EA3C8A00371B}"/>
          </ac:grpSpMkLst>
        </pc:grpChg>
        <pc:picChg chg="mod">
          <ac:chgData name="Molly Michal" userId="092c55c1-4e32-414b-b35d-90096f51395c" providerId="ADAL" clId="{D9BCED53-35EF-476C-BEC7-37BC7FE8AC37}" dt="2025-10-15T19:46:15.375" v="43" actId="1076"/>
          <ac:picMkLst>
            <pc:docMk/>
            <pc:sldMk cId="3886440226" sldId="294"/>
            <ac:picMk id="6" creationId="{E2E52F45-F7EB-7BE8-6490-878DD44F9A73}"/>
          </ac:picMkLst>
        </pc:picChg>
        <pc:picChg chg="mod">
          <ac:chgData name="Molly Michal" userId="092c55c1-4e32-414b-b35d-90096f51395c" providerId="ADAL" clId="{D9BCED53-35EF-476C-BEC7-37BC7FE8AC37}" dt="2025-10-15T19:42:10.955" v="4" actId="1076"/>
          <ac:picMkLst>
            <pc:docMk/>
            <pc:sldMk cId="3886440226" sldId="294"/>
            <ac:picMk id="14" creationId="{77739255-7D10-EFB8-506F-CBB67692DF9A}"/>
          </ac:picMkLst>
        </pc:picChg>
      </pc:sldChg>
      <pc:sldChg chg="modSp mod modNotesTx">
        <pc:chgData name="Molly Michal" userId="092c55c1-4e32-414b-b35d-90096f51395c" providerId="ADAL" clId="{D9BCED53-35EF-476C-BEC7-37BC7FE8AC37}" dt="2025-10-15T19:47:49.732" v="54" actId="20577"/>
        <pc:sldMkLst>
          <pc:docMk/>
          <pc:sldMk cId="623784158" sldId="309"/>
        </pc:sldMkLst>
        <pc:spChg chg="mod">
          <ac:chgData name="Molly Michal" userId="092c55c1-4e32-414b-b35d-90096f51395c" providerId="ADAL" clId="{D9BCED53-35EF-476C-BEC7-37BC7FE8AC37}" dt="2025-10-15T19:46:44.001" v="45" actId="113"/>
          <ac:spMkLst>
            <pc:docMk/>
            <pc:sldMk cId="623784158" sldId="309"/>
            <ac:spMk id="6" creationId="{EDD61556-1986-DF46-FC76-7B69A3CD7456}"/>
          </ac:spMkLst>
        </pc:spChg>
        <pc:picChg chg="mod">
          <ac:chgData name="Molly Michal" userId="092c55c1-4e32-414b-b35d-90096f51395c" providerId="ADAL" clId="{D9BCED53-35EF-476C-BEC7-37BC7FE8AC37}" dt="2025-10-15T19:43:17.628" v="7" actId="1076"/>
          <ac:picMkLst>
            <pc:docMk/>
            <pc:sldMk cId="623784158" sldId="309"/>
            <ac:picMk id="16" creationId="{043F7D67-00F8-A5D6-EA03-BFD8E960BD0F}"/>
          </ac:picMkLst>
        </pc:picChg>
      </pc:sldChg>
      <pc:sldChg chg="addSp modSp mod modNotesTx">
        <pc:chgData name="Molly Michal" userId="092c55c1-4e32-414b-b35d-90096f51395c" providerId="ADAL" clId="{D9BCED53-35EF-476C-BEC7-37BC7FE8AC37}" dt="2025-10-15T19:47:42.389" v="52" actId="20577"/>
        <pc:sldMkLst>
          <pc:docMk/>
          <pc:sldMk cId="3722994971" sldId="311"/>
        </pc:sldMkLst>
        <pc:spChg chg="add mod">
          <ac:chgData name="Molly Michal" userId="092c55c1-4e32-414b-b35d-90096f51395c" providerId="ADAL" clId="{D9BCED53-35EF-476C-BEC7-37BC7FE8AC37}" dt="2025-10-15T19:44:39.406" v="26"/>
          <ac:spMkLst>
            <pc:docMk/>
            <pc:sldMk cId="3722994971" sldId="311"/>
            <ac:spMk id="2" creationId="{E6C249C2-894A-0E3B-E8E2-87022D68D5E3}"/>
          </ac:spMkLst>
        </pc:spChg>
        <pc:spChg chg="mod">
          <ac:chgData name="Molly Michal" userId="092c55c1-4e32-414b-b35d-90096f51395c" providerId="ADAL" clId="{D9BCED53-35EF-476C-BEC7-37BC7FE8AC37}" dt="2025-10-15T19:44:19.505" v="12" actId="5793"/>
          <ac:spMkLst>
            <pc:docMk/>
            <pc:sldMk cId="3722994971" sldId="311"/>
            <ac:spMk id="9" creationId="{CFE72028-A4BA-7E39-0CC6-6421EDFCBDC6}"/>
          </ac:spMkLst>
        </pc:spChg>
        <pc:spChg chg="mod">
          <ac:chgData name="Molly Michal" userId="092c55c1-4e32-414b-b35d-90096f51395c" providerId="ADAL" clId="{D9BCED53-35EF-476C-BEC7-37BC7FE8AC37}" dt="2025-10-15T19:44:29.952" v="24" actId="20577"/>
          <ac:spMkLst>
            <pc:docMk/>
            <pc:sldMk cId="3722994971" sldId="311"/>
            <ac:spMk id="11" creationId="{A21049AC-4F87-0EBC-1F8E-213CE9FED65F}"/>
          </ac:spMkLst>
        </pc:spChg>
      </pc:sldChg>
      <pc:sldChg chg="addSp modSp mod modNotesTx">
        <pc:chgData name="Molly Michal" userId="092c55c1-4e32-414b-b35d-90096f51395c" providerId="ADAL" clId="{D9BCED53-35EF-476C-BEC7-37BC7FE8AC37}" dt="2025-10-15T19:47:45.269" v="53" actId="20577"/>
        <pc:sldMkLst>
          <pc:docMk/>
          <pc:sldMk cId="1857691118" sldId="312"/>
        </pc:sldMkLst>
        <pc:spChg chg="mod">
          <ac:chgData name="Molly Michal" userId="092c55c1-4e32-414b-b35d-90096f51395c" providerId="ADAL" clId="{D9BCED53-35EF-476C-BEC7-37BC7FE8AC37}" dt="2025-10-15T19:47:01.989" v="49" actId="20577"/>
          <ac:spMkLst>
            <pc:docMk/>
            <pc:sldMk cId="1857691118" sldId="312"/>
            <ac:spMk id="2" creationId="{8680B11B-731C-1D2C-D119-CAA2373491B6}"/>
          </ac:spMkLst>
        </pc:spChg>
        <pc:spChg chg="mod">
          <ac:chgData name="Molly Michal" userId="092c55c1-4e32-414b-b35d-90096f51395c" providerId="ADAL" clId="{D9BCED53-35EF-476C-BEC7-37BC7FE8AC37}" dt="2025-10-15T19:44:36.121" v="25" actId="20577"/>
          <ac:spMkLst>
            <pc:docMk/>
            <pc:sldMk cId="1857691118" sldId="312"/>
            <ac:spMk id="4" creationId="{CE80F90E-9469-9BD8-827B-E1FE851A4113}"/>
          </ac:spMkLst>
        </pc:spChg>
        <pc:spChg chg="add mod">
          <ac:chgData name="Molly Michal" userId="092c55c1-4e32-414b-b35d-90096f51395c" providerId="ADAL" clId="{D9BCED53-35EF-476C-BEC7-37BC7FE8AC37}" dt="2025-10-15T19:45:15.982" v="31"/>
          <ac:spMkLst>
            <pc:docMk/>
            <pc:sldMk cId="1857691118" sldId="312"/>
            <ac:spMk id="5" creationId="{8FA50B21-4A5A-9ADE-C7D9-13F3F4C836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929D8-14C0-C049-B645-6E3C9CB61890}"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9718D-4EEC-D54E-85ED-97F0A4BDC158}" type="slidenum">
              <a:rPr lang="en-US" smtClean="0"/>
              <a:t>‹#›</a:t>
            </a:fld>
            <a:endParaRPr lang="en-US"/>
          </a:p>
        </p:txBody>
      </p:sp>
    </p:spTree>
    <p:extLst>
      <p:ext uri="{BB962C8B-B14F-4D97-AF65-F5344CB8AC3E}">
        <p14:creationId xmlns:p14="http://schemas.microsoft.com/office/powerpoint/2010/main" val="315111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kern="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F9718D-4EEC-D54E-85ED-97F0A4BDC158}" type="slidenum">
              <a:rPr lang="en-US" smtClean="0"/>
              <a:t>1</a:t>
            </a:fld>
            <a:endParaRPr lang="en-US"/>
          </a:p>
        </p:txBody>
      </p:sp>
    </p:spTree>
    <p:extLst>
      <p:ext uri="{BB962C8B-B14F-4D97-AF65-F5344CB8AC3E}">
        <p14:creationId xmlns:p14="http://schemas.microsoft.com/office/powerpoint/2010/main" val="14700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200" i="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F9718D-4EEC-D54E-85ED-97F0A4BDC158}" type="slidenum">
              <a:rPr lang="en-US" smtClean="0"/>
              <a:t>2</a:t>
            </a:fld>
            <a:endParaRPr lang="en-US"/>
          </a:p>
        </p:txBody>
      </p:sp>
    </p:spTree>
    <p:extLst>
      <p:ext uri="{BB962C8B-B14F-4D97-AF65-F5344CB8AC3E}">
        <p14:creationId xmlns:p14="http://schemas.microsoft.com/office/powerpoint/2010/main" val="332040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6B79-47A2-C832-6636-85AE5CE6F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D2E45-6236-3897-451E-7F75E16D1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C7972-32D5-4293-7385-B7BA05A215F9}"/>
              </a:ext>
            </a:extLst>
          </p:cNvPr>
          <p:cNvSpPr>
            <a:spLocks noGrp="1"/>
          </p:cNvSpPr>
          <p:nvPr>
            <p:ph type="body" idx="1"/>
          </p:nvPr>
        </p:nvSpPr>
        <p:spPr/>
        <p: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200" i="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A2FA5B1-F734-4767-2377-8B71C98CC518}"/>
              </a:ext>
            </a:extLst>
          </p:cNvPr>
          <p:cNvSpPr>
            <a:spLocks noGrp="1"/>
          </p:cNvSpPr>
          <p:nvPr>
            <p:ph type="sldNum" sz="quarter" idx="5"/>
          </p:nvPr>
        </p:nvSpPr>
        <p:spPr/>
        <p:txBody>
          <a:bodyPr/>
          <a:lstStyle/>
          <a:p>
            <a:fld id="{FEF9718D-4EEC-D54E-85ED-97F0A4BDC158}" type="slidenum">
              <a:rPr lang="en-US" smtClean="0"/>
              <a:t>3</a:t>
            </a:fld>
            <a:endParaRPr lang="en-US"/>
          </a:p>
        </p:txBody>
      </p:sp>
    </p:spTree>
    <p:extLst>
      <p:ext uri="{BB962C8B-B14F-4D97-AF65-F5344CB8AC3E}">
        <p14:creationId xmlns:p14="http://schemas.microsoft.com/office/powerpoint/2010/main" val="278954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1805-0C7E-FDAE-E4E2-0C426227F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B1D41-C259-8156-6857-2ED31EF41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7D54C-27DD-2D63-AC41-4FD04546AF71}"/>
              </a:ext>
            </a:extLst>
          </p:cNvPr>
          <p:cNvSpPr>
            <a:spLocks noGrp="1"/>
          </p:cNvSpPr>
          <p:nvPr>
            <p:ph type="body" idx="1"/>
          </p:nvPr>
        </p:nvSpPr>
        <p:spPr/>
        <p:txBody>
          <a:bodyPr/>
          <a:lstStyle/>
          <a:p>
            <a:pPr marL="0" marR="0">
              <a:lnSpc>
                <a:spcPct val="107000"/>
              </a:lnSpc>
              <a:spcBef>
                <a:spcPts val="0"/>
              </a:spcBef>
              <a:spcAft>
                <a:spcPts val="800"/>
              </a:spcAft>
            </a:pPr>
            <a:endParaRPr lang="en-US" sz="1200" kern="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E0AC78-1105-33D1-0CD2-83E05BB08593}"/>
              </a:ext>
            </a:extLst>
          </p:cNvPr>
          <p:cNvSpPr>
            <a:spLocks noGrp="1"/>
          </p:cNvSpPr>
          <p:nvPr>
            <p:ph type="sldNum" sz="quarter" idx="5"/>
          </p:nvPr>
        </p:nvSpPr>
        <p:spPr/>
        <p:txBody>
          <a:bodyPr/>
          <a:lstStyle/>
          <a:p>
            <a:fld id="{FEF9718D-4EEC-D54E-85ED-97F0A4BDC158}" type="slidenum">
              <a:rPr lang="en-US" smtClean="0"/>
              <a:t>4</a:t>
            </a:fld>
            <a:endParaRPr lang="en-US"/>
          </a:p>
        </p:txBody>
      </p:sp>
    </p:spTree>
    <p:extLst>
      <p:ext uri="{BB962C8B-B14F-4D97-AF65-F5344CB8AC3E}">
        <p14:creationId xmlns:p14="http://schemas.microsoft.com/office/powerpoint/2010/main" val="145329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D080-F46D-5AA1-9195-0B14052F8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0DFC9-8AC2-497A-495B-841BF820C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846C4-0B64-87C8-80A3-DB71CCAF338F}"/>
              </a:ext>
            </a:extLst>
          </p:cNvPr>
          <p:cNvSpPr>
            <a:spLocks noGrp="1"/>
          </p:cNvSpPr>
          <p:nvPr>
            <p:ph type="body" idx="1"/>
          </p:nvPr>
        </p:nvSpPr>
        <p:spPr/>
        <p: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200" i="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5F201BA-EF58-0D8B-63B6-8F04D3B8F012}"/>
              </a:ext>
            </a:extLst>
          </p:cNvPr>
          <p:cNvSpPr>
            <a:spLocks noGrp="1"/>
          </p:cNvSpPr>
          <p:nvPr>
            <p:ph type="sldNum" sz="quarter" idx="5"/>
          </p:nvPr>
        </p:nvSpPr>
        <p:spPr/>
        <p:txBody>
          <a:bodyPr/>
          <a:lstStyle/>
          <a:p>
            <a:fld id="{FEF9718D-4EEC-D54E-85ED-97F0A4BDC158}" type="slidenum">
              <a:rPr lang="en-US" smtClean="0"/>
              <a:t>5</a:t>
            </a:fld>
            <a:endParaRPr lang="en-US"/>
          </a:p>
        </p:txBody>
      </p:sp>
    </p:spTree>
    <p:extLst>
      <p:ext uri="{BB962C8B-B14F-4D97-AF65-F5344CB8AC3E}">
        <p14:creationId xmlns:p14="http://schemas.microsoft.com/office/powerpoint/2010/main" val="376756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FEF9718D-4EEC-D54E-85ED-97F0A4BDC158}" type="slidenum">
              <a:rPr lang="en-US" smtClean="0"/>
              <a:t>6</a:t>
            </a:fld>
            <a:endParaRPr lang="en-US"/>
          </a:p>
        </p:txBody>
      </p:sp>
    </p:spTree>
    <p:extLst>
      <p:ext uri="{BB962C8B-B14F-4D97-AF65-F5344CB8AC3E}">
        <p14:creationId xmlns:p14="http://schemas.microsoft.com/office/powerpoint/2010/main" val="404577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8182" y="365125"/>
            <a:ext cx="9415618" cy="1325563"/>
          </a:xfrm>
        </p:spPr>
        <p:txBody>
          <a:bodyPr/>
          <a:lstStyle/>
          <a:p>
            <a:r>
              <a:rPr lang="en-US"/>
              <a:t>Click to edit Master title style</a:t>
            </a:r>
          </a:p>
        </p:txBody>
      </p:sp>
      <p:sp>
        <p:nvSpPr>
          <p:cNvPr id="3" name="Content Placeholder 2"/>
          <p:cNvSpPr>
            <a:spLocks noGrp="1"/>
          </p:cNvSpPr>
          <p:nvPr>
            <p:ph idx="1"/>
          </p:nvPr>
        </p:nvSpPr>
        <p:spPr>
          <a:xfrm>
            <a:off x="1938180" y="1825625"/>
            <a:ext cx="941561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4" descr="Shape, rectangle&#10;&#10;Description automatically generated">
            <a:extLst>
              <a:ext uri="{FF2B5EF4-FFF2-40B4-BE49-F238E27FC236}">
                <a16:creationId xmlns:a16="http://schemas.microsoft.com/office/drawing/2014/main" id="{CAC7958C-7C5F-F857-E38F-DC6D6BCD083F}"/>
              </a:ext>
            </a:extLst>
          </p:cNvPr>
          <p:cNvPicPr>
            <a:picLocks noChangeAspect="1"/>
          </p:cNvPicPr>
          <p:nvPr userDrawn="1"/>
        </p:nvPicPr>
        <p:blipFill rotWithShape="1">
          <a:blip r:embed="rId2"/>
          <a:srcRect b="48132"/>
          <a:stretch/>
        </p:blipFill>
        <p:spPr>
          <a:xfrm>
            <a:off x="-7727" y="-75478"/>
            <a:ext cx="12231700" cy="756516"/>
          </a:xfrm>
          <a:prstGeom prst="rect">
            <a:avLst/>
          </a:prstGeom>
        </p:spPr>
      </p:pic>
      <p:pic>
        <p:nvPicPr>
          <p:cNvPr id="8" name="Picture 7">
            <a:extLst>
              <a:ext uri="{FF2B5EF4-FFF2-40B4-BE49-F238E27FC236}">
                <a16:creationId xmlns:a16="http://schemas.microsoft.com/office/drawing/2014/main" id="{2826B0AD-29AB-9FD9-9AD2-AE251B90AA58}"/>
              </a:ext>
            </a:extLst>
          </p:cNvPr>
          <p:cNvPicPr>
            <a:picLocks noChangeAspect="1"/>
          </p:cNvPicPr>
          <p:nvPr userDrawn="1"/>
        </p:nvPicPr>
        <p:blipFill>
          <a:blip r:embed="rId3"/>
          <a:stretch>
            <a:fillRect/>
          </a:stretch>
        </p:blipFill>
        <p:spPr>
          <a:xfrm>
            <a:off x="310409" y="81505"/>
            <a:ext cx="1627773" cy="1865538"/>
          </a:xfrm>
          <a:prstGeom prst="rect">
            <a:avLst/>
          </a:prstGeom>
        </p:spPr>
      </p:pic>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38182" y="365125"/>
            <a:ext cx="9415618" cy="1325563"/>
          </a:xfrm>
        </p:spPr>
        <p:txBody>
          <a:bodyPr/>
          <a:lstStyle/>
          <a:p>
            <a:r>
              <a:rPr lang="en-US"/>
              <a:t>Click to edit Master title style</a:t>
            </a:r>
          </a:p>
        </p:txBody>
      </p:sp>
      <p:sp>
        <p:nvSpPr>
          <p:cNvPr id="3" name="Content Placeholder 2"/>
          <p:cNvSpPr>
            <a:spLocks noGrp="1"/>
          </p:cNvSpPr>
          <p:nvPr>
            <p:ph sz="half" idx="1"/>
          </p:nvPr>
        </p:nvSpPr>
        <p:spPr>
          <a:xfrm>
            <a:off x="1904998" y="1825625"/>
            <a:ext cx="4114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4" descr="Shape, rectangle&#10;&#10;Description automatically generated">
            <a:extLst>
              <a:ext uri="{FF2B5EF4-FFF2-40B4-BE49-F238E27FC236}">
                <a16:creationId xmlns:a16="http://schemas.microsoft.com/office/drawing/2014/main" id="{BF62AD15-34AA-87F3-25D8-3303B9A9F2CF}"/>
              </a:ext>
            </a:extLst>
          </p:cNvPr>
          <p:cNvPicPr>
            <a:picLocks noChangeAspect="1"/>
          </p:cNvPicPr>
          <p:nvPr userDrawn="1"/>
        </p:nvPicPr>
        <p:blipFill rotWithShape="1">
          <a:blip r:embed="rId2"/>
          <a:srcRect b="48132"/>
          <a:stretch/>
        </p:blipFill>
        <p:spPr>
          <a:xfrm>
            <a:off x="-7727" y="-75478"/>
            <a:ext cx="12231700" cy="756516"/>
          </a:xfrm>
          <a:prstGeom prst="rect">
            <a:avLst/>
          </a:prstGeom>
        </p:spPr>
      </p:pic>
      <p:pic>
        <p:nvPicPr>
          <p:cNvPr id="9" name="Picture 8">
            <a:extLst>
              <a:ext uri="{FF2B5EF4-FFF2-40B4-BE49-F238E27FC236}">
                <a16:creationId xmlns:a16="http://schemas.microsoft.com/office/drawing/2014/main" id="{13441F4A-4D57-8973-9220-7B2F4A15A911}"/>
              </a:ext>
            </a:extLst>
          </p:cNvPr>
          <p:cNvPicPr>
            <a:picLocks noChangeAspect="1"/>
          </p:cNvPicPr>
          <p:nvPr userDrawn="1"/>
        </p:nvPicPr>
        <p:blipFill>
          <a:blip r:embed="rId3"/>
          <a:stretch>
            <a:fillRect/>
          </a:stretch>
        </p:blipFill>
        <p:spPr>
          <a:xfrm>
            <a:off x="310409" y="81505"/>
            <a:ext cx="1627773" cy="1865538"/>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4" descr="Shape, rectangle&#10;&#10;Description automatically generated">
            <a:extLst>
              <a:ext uri="{FF2B5EF4-FFF2-40B4-BE49-F238E27FC236}">
                <a16:creationId xmlns:a16="http://schemas.microsoft.com/office/drawing/2014/main" id="{761CDA8C-CCC8-7835-2053-7391DD25C948}"/>
              </a:ext>
            </a:extLst>
          </p:cNvPr>
          <p:cNvPicPr>
            <a:picLocks noChangeAspect="1"/>
          </p:cNvPicPr>
          <p:nvPr userDrawn="1"/>
        </p:nvPicPr>
        <p:blipFill rotWithShape="1">
          <a:blip r:embed="rId2"/>
          <a:srcRect b="48801"/>
          <a:stretch/>
        </p:blipFill>
        <p:spPr>
          <a:xfrm>
            <a:off x="-7727" y="-75479"/>
            <a:ext cx="12231700" cy="746757"/>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5" name="Picture 5" descr="Shape&#10;&#10;Description automatically generated">
            <a:extLst>
              <a:ext uri="{FF2B5EF4-FFF2-40B4-BE49-F238E27FC236}">
                <a16:creationId xmlns:a16="http://schemas.microsoft.com/office/drawing/2014/main" id="{63DFEA5B-BA11-5BB7-6A61-99E6088E8FBD}"/>
              </a:ext>
            </a:extLst>
          </p:cNvPr>
          <p:cNvPicPr>
            <a:picLocks noChangeAspect="1"/>
          </p:cNvPicPr>
          <p:nvPr userDrawn="1"/>
        </p:nvPicPr>
        <p:blipFill>
          <a:blip r:embed="rId2"/>
          <a:stretch>
            <a:fillRect/>
          </a:stretch>
        </p:blipFill>
        <p:spPr>
          <a:xfrm>
            <a:off x="-84624" y="2950"/>
            <a:ext cx="12316324" cy="6899725"/>
          </a:xfrm>
          <a:prstGeom prst="rect">
            <a:avLst/>
          </a:prstGeom>
        </p:spPr>
      </p:pic>
    </p:spTree>
    <p:extLst>
      <p:ext uri="{BB962C8B-B14F-4D97-AF65-F5344CB8AC3E}">
        <p14:creationId xmlns:p14="http://schemas.microsoft.com/office/powerpoint/2010/main" val="22087161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b="1" i="0" kern="1200">
          <a:solidFill>
            <a:srgbClr val="008287"/>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D09DD6-9D19-FFFE-2254-6F022F6C6410}"/>
              </a:ext>
            </a:extLst>
          </p:cNvPr>
          <p:cNvSpPr txBox="1"/>
          <p:nvPr/>
        </p:nvSpPr>
        <p:spPr>
          <a:xfrm>
            <a:off x="2074984" y="870090"/>
            <a:ext cx="8231065" cy="1828193"/>
          </a:xfrm>
          <a:prstGeom prst="rect">
            <a:avLst/>
          </a:prstGeom>
          <a:noFill/>
        </p:spPr>
        <p:txBody>
          <a:bodyPr wrap="square" rtlCol="0">
            <a:spAutoFit/>
          </a:bodyPr>
          <a:lstStyle/>
          <a:p>
            <a:pPr>
              <a:lnSpc>
                <a:spcPct val="80000"/>
              </a:lnSpc>
              <a:spcBef>
                <a:spcPct val="0"/>
              </a:spcBef>
            </a:pPr>
            <a:r>
              <a:rPr lang="en-US" sz="4800" b="1" dirty="0">
                <a:solidFill>
                  <a:srgbClr val="004F7F"/>
                </a:solidFill>
                <a:latin typeface="Gill Sans MT" panose="020B0502020104020203" pitchFamily="34" charset="77"/>
                <a:ea typeface="+mj-ea"/>
                <a:cs typeface="+mj-cs"/>
              </a:rPr>
              <a:t>Want to make information “stick” with guests?</a:t>
            </a:r>
          </a:p>
          <a:p>
            <a:pPr>
              <a:spcBef>
                <a:spcPct val="0"/>
              </a:spcBef>
            </a:pPr>
            <a:r>
              <a:rPr lang="en-US" sz="3200" dirty="0">
                <a:solidFill>
                  <a:srgbClr val="004F7F"/>
                </a:solidFill>
                <a:latin typeface="Gill Sans MT" panose="020B0502020104020203" pitchFamily="34" charset="77"/>
                <a:ea typeface="+mj-ea"/>
                <a:cs typeface="+mj-cs"/>
              </a:rPr>
              <a:t>Introduce animals as unique individuals!</a:t>
            </a:r>
          </a:p>
        </p:txBody>
      </p:sp>
      <p:sp>
        <p:nvSpPr>
          <p:cNvPr id="9" name="TextBox 8">
            <a:extLst>
              <a:ext uri="{FF2B5EF4-FFF2-40B4-BE49-F238E27FC236}">
                <a16:creationId xmlns:a16="http://schemas.microsoft.com/office/drawing/2014/main" id="{B0D149D9-C235-C8BE-1256-9B62FB519703}"/>
              </a:ext>
            </a:extLst>
          </p:cNvPr>
          <p:cNvSpPr txBox="1"/>
          <p:nvPr/>
        </p:nvSpPr>
        <p:spPr>
          <a:xfrm>
            <a:off x="584463" y="2890972"/>
            <a:ext cx="7086338" cy="2690288"/>
          </a:xfrm>
          <a:prstGeom prst="rect">
            <a:avLst/>
          </a:prstGeom>
          <a:noFill/>
        </p:spPr>
        <p:txBody>
          <a:bodyPr wrap="square" lIns="91440" tIns="45720" rIns="91440" bIns="45720" rtlCol="0" anchor="t">
            <a:spAutoFit/>
          </a:bodyPr>
          <a:lstStyle/>
          <a:p>
            <a:pPr>
              <a:lnSpc>
                <a:spcPct val="130000"/>
              </a:lnSpc>
            </a:pPr>
            <a:r>
              <a:rPr lang="en-US" sz="2200" dirty="0">
                <a:latin typeface="Gill Sans MT"/>
                <a:cs typeface="Gill Sans"/>
              </a:rPr>
              <a:t>Using simple empathy practices can boost how we teach about species biology and encourage more caring behavior on site and at home that supports animal wellbeing. </a:t>
            </a:r>
            <a:br>
              <a:rPr lang="en-US" sz="2200" b="1" dirty="0">
                <a:latin typeface="Gill Sans MT"/>
                <a:cs typeface="Gill Sans" panose="020B0502020104020203" pitchFamily="34" charset="-79"/>
              </a:rPr>
            </a:br>
            <a:br>
              <a:rPr lang="en-US" sz="2200" b="1" dirty="0">
                <a:latin typeface="Gill Sans MT"/>
                <a:cs typeface="Gill Sans" panose="020B0502020104020203" pitchFamily="34" charset="-79"/>
              </a:rPr>
            </a:br>
            <a:r>
              <a:rPr lang="en-US" sz="2200" dirty="0">
                <a:latin typeface="Gill Sans MT"/>
                <a:cs typeface="Gill Sans"/>
              </a:rPr>
              <a:t>Here’s one example of how an aquarist approached talking about Sugar Puff the porcupine fish. </a:t>
            </a:r>
          </a:p>
        </p:txBody>
      </p:sp>
      <p:pic>
        <p:nvPicPr>
          <p:cNvPr id="10" name="Picture 9" descr="A black background with a black silhouette of a snake&#10;&#10;AI-generated content may be incorrect.">
            <a:extLst>
              <a:ext uri="{FF2B5EF4-FFF2-40B4-BE49-F238E27FC236}">
                <a16:creationId xmlns:a16="http://schemas.microsoft.com/office/drawing/2014/main" id="{7D6E0C9C-35FA-E49B-07A7-CFDF9E9A6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4817">
            <a:off x="7483988" y="657288"/>
            <a:ext cx="5266053" cy="7542794"/>
          </a:xfrm>
          <a:prstGeom prst="rect">
            <a:avLst/>
          </a:prstGeom>
        </p:spPr>
      </p:pic>
    </p:spTree>
    <p:extLst>
      <p:ext uri="{BB962C8B-B14F-4D97-AF65-F5344CB8AC3E}">
        <p14:creationId xmlns:p14="http://schemas.microsoft.com/office/powerpoint/2010/main" val="194655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in a dark room&#10;&#10;AI-generated content may be incorrect.">
            <a:extLst>
              <a:ext uri="{FF2B5EF4-FFF2-40B4-BE49-F238E27FC236}">
                <a16:creationId xmlns:a16="http://schemas.microsoft.com/office/drawing/2014/main" id="{77739255-7D10-EFB8-506F-CBB67692DF9A}"/>
              </a:ext>
            </a:extLst>
          </p:cNvPr>
          <p:cNvPicPr>
            <a:picLocks noChangeAspect="1"/>
          </p:cNvPicPr>
          <p:nvPr/>
        </p:nvPicPr>
        <p:blipFill>
          <a:blip r:embed="rId3">
            <a:extLst>
              <a:ext uri="{28A0092B-C50C-407E-A947-70E740481C1C}">
                <a14:useLocalDpi xmlns:a14="http://schemas.microsoft.com/office/drawing/2010/main" val="0"/>
              </a:ext>
            </a:extLst>
          </a:blip>
          <a:srcRect b="18254"/>
          <a:stretch>
            <a:fillRect/>
          </a:stretch>
        </p:blipFill>
        <p:spPr>
          <a:xfrm>
            <a:off x="62506" y="2190077"/>
            <a:ext cx="5240029" cy="2816705"/>
          </a:xfrm>
          <a:prstGeom prst="rect">
            <a:avLst/>
          </a:prstGeom>
        </p:spPr>
      </p:pic>
      <p:grpSp>
        <p:nvGrpSpPr>
          <p:cNvPr id="2" name="Group 1">
            <a:extLst>
              <a:ext uri="{FF2B5EF4-FFF2-40B4-BE49-F238E27FC236}">
                <a16:creationId xmlns:a16="http://schemas.microsoft.com/office/drawing/2014/main" id="{B308348D-7CBE-E4C7-D476-D4EC424EE93F}"/>
              </a:ext>
            </a:extLst>
          </p:cNvPr>
          <p:cNvGrpSpPr/>
          <p:nvPr/>
        </p:nvGrpSpPr>
        <p:grpSpPr>
          <a:xfrm>
            <a:off x="2224153" y="1175800"/>
            <a:ext cx="2534364" cy="1518053"/>
            <a:chOff x="6316113" y="928657"/>
            <a:chExt cx="2534364" cy="1518053"/>
          </a:xfrm>
        </p:grpSpPr>
        <p:pic>
          <p:nvPicPr>
            <p:cNvPr id="16" name="Picture 15" descr="A black and red outline of a speech bubble&#10;&#10;AI-generated content may be incorrect.">
              <a:extLst>
                <a:ext uri="{FF2B5EF4-FFF2-40B4-BE49-F238E27FC236}">
                  <a16:creationId xmlns:a16="http://schemas.microsoft.com/office/drawing/2014/main" id="{D193B134-E432-DB8A-7B16-B150A34E1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9233">
              <a:off x="6335007" y="928657"/>
              <a:ext cx="2515470" cy="1518053"/>
            </a:xfrm>
            <a:prstGeom prst="rect">
              <a:avLst/>
            </a:prstGeom>
          </p:spPr>
        </p:pic>
        <p:sp>
          <p:nvSpPr>
            <p:cNvPr id="17" name="TextBox 16">
              <a:extLst>
                <a:ext uri="{FF2B5EF4-FFF2-40B4-BE49-F238E27FC236}">
                  <a16:creationId xmlns:a16="http://schemas.microsoft.com/office/drawing/2014/main" id="{E0157989-7F43-32DB-51FE-0E465952B170}"/>
                </a:ext>
              </a:extLst>
            </p:cNvPr>
            <p:cNvSpPr txBox="1"/>
            <p:nvPr/>
          </p:nvSpPr>
          <p:spPr>
            <a:xfrm>
              <a:off x="6316113" y="1311471"/>
              <a:ext cx="2528011" cy="541174"/>
            </a:xfrm>
            <a:prstGeom prst="rect">
              <a:avLst/>
            </a:prstGeom>
            <a:noFill/>
          </p:spPr>
          <p:txBody>
            <a:bodyPr wrap="square" lIns="91440" tIns="45720" rIns="91440" bIns="45720" rtlCol="0" anchor="t">
              <a:spAutoFit/>
            </a:bodyPr>
            <a:lstStyle/>
            <a:p>
              <a:pPr algn="ctr">
                <a:lnSpc>
                  <a:spcPct val="150000"/>
                </a:lnSpc>
              </a:pPr>
              <a:r>
                <a:rPr lang="en-US" sz="2200" dirty="0">
                  <a:latin typeface="Gill Sans MT"/>
                  <a:cs typeface="Gill Sans"/>
                </a:rPr>
                <a:t>Do you pet it?</a:t>
              </a:r>
            </a:p>
          </p:txBody>
        </p:sp>
      </p:grpSp>
      <p:grpSp>
        <p:nvGrpSpPr>
          <p:cNvPr id="3" name="Group 2">
            <a:extLst>
              <a:ext uri="{FF2B5EF4-FFF2-40B4-BE49-F238E27FC236}">
                <a16:creationId xmlns:a16="http://schemas.microsoft.com/office/drawing/2014/main" id="{A423B9C4-801C-58E3-0D8F-D4890E8A0E3E}"/>
              </a:ext>
            </a:extLst>
          </p:cNvPr>
          <p:cNvGrpSpPr/>
          <p:nvPr/>
        </p:nvGrpSpPr>
        <p:grpSpPr>
          <a:xfrm>
            <a:off x="5173825" y="1382849"/>
            <a:ext cx="6233535" cy="3059248"/>
            <a:chOff x="2328367" y="1622962"/>
            <a:chExt cx="6233535" cy="3059248"/>
          </a:xfrm>
        </p:grpSpPr>
        <p:pic>
          <p:nvPicPr>
            <p:cNvPr id="4" name="Picture 3" descr="A black background with a number&#10;&#10;AI-generated content may be incorrect.">
              <a:extLst>
                <a:ext uri="{FF2B5EF4-FFF2-40B4-BE49-F238E27FC236}">
                  <a16:creationId xmlns:a16="http://schemas.microsoft.com/office/drawing/2014/main" id="{7339FFA1-CF39-EE7D-E8BD-09594B2525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8367" y="1622962"/>
              <a:ext cx="763260" cy="638135"/>
            </a:xfrm>
            <a:prstGeom prst="rect">
              <a:avLst/>
            </a:prstGeom>
          </p:spPr>
        </p:pic>
        <p:sp>
          <p:nvSpPr>
            <p:cNvPr id="5" name="TextBox 4">
              <a:extLst>
                <a:ext uri="{FF2B5EF4-FFF2-40B4-BE49-F238E27FC236}">
                  <a16:creationId xmlns:a16="http://schemas.microsoft.com/office/drawing/2014/main" id="{DE182898-CD34-747C-6FFB-E4B4493B5BE3}"/>
                </a:ext>
              </a:extLst>
            </p:cNvPr>
            <p:cNvSpPr txBox="1"/>
            <p:nvPr/>
          </p:nvSpPr>
          <p:spPr>
            <a:xfrm>
              <a:off x="2934131" y="1757321"/>
              <a:ext cx="5420827" cy="2898807"/>
            </a:xfrm>
            <a:prstGeom prst="rect">
              <a:avLst/>
            </a:prstGeom>
            <a:noFill/>
          </p:spPr>
          <p:txBody>
            <a:bodyPr wrap="square" lIns="91440" tIns="45720" rIns="91440" bIns="45720" anchor="t">
              <a:spAutoFit/>
            </a:bodyPr>
            <a:lstStyle/>
            <a:p>
              <a:pPr>
                <a:lnSpc>
                  <a:spcPct val="120000"/>
                </a:lnSpc>
              </a:pPr>
              <a:r>
                <a:rPr lang="en-US" sz="2200" dirty="0">
                  <a:latin typeface="Gill Sans MT"/>
                  <a:cs typeface="Gill Sans"/>
                </a:rPr>
                <a:t>I would never touch Sugar Puff’s body, even though she is just the best and has this habit of wiggling when she swims that reminds me of a dog wagging their tail. Touching can make her feel unsafe, and porcupine fish inflate their spines with water to puff up when they’re stressed.</a:t>
              </a:r>
            </a:p>
          </p:txBody>
        </p:sp>
        <p:pic>
          <p:nvPicPr>
            <p:cNvPr id="6" name="Picture 5" descr="A black background with a number&#10;&#10;AI-generated content may be incorrect.">
              <a:extLst>
                <a:ext uri="{FF2B5EF4-FFF2-40B4-BE49-F238E27FC236}">
                  <a16:creationId xmlns:a16="http://schemas.microsoft.com/office/drawing/2014/main" id="{E2E52F45-F7EB-7BE8-6490-878DD44F9A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94108" flipH="1">
              <a:off x="7798642" y="4044075"/>
              <a:ext cx="763260" cy="638135"/>
            </a:xfrm>
            <a:prstGeom prst="rect">
              <a:avLst/>
            </a:prstGeom>
          </p:spPr>
        </p:pic>
      </p:grpSp>
      <p:grpSp>
        <p:nvGrpSpPr>
          <p:cNvPr id="9" name="Group 8">
            <a:extLst>
              <a:ext uri="{FF2B5EF4-FFF2-40B4-BE49-F238E27FC236}">
                <a16:creationId xmlns:a16="http://schemas.microsoft.com/office/drawing/2014/main" id="{FF14356B-B3D9-F828-0F9E-EA3C8A00371B}"/>
              </a:ext>
            </a:extLst>
          </p:cNvPr>
          <p:cNvGrpSpPr/>
          <p:nvPr/>
        </p:nvGrpSpPr>
        <p:grpSpPr>
          <a:xfrm rot="283720">
            <a:off x="7404122" y="4315316"/>
            <a:ext cx="4196940" cy="2984345"/>
            <a:chOff x="6475366" y="4035389"/>
            <a:chExt cx="4248665" cy="2900978"/>
          </a:xfrm>
        </p:grpSpPr>
        <p:pic>
          <p:nvPicPr>
            <p:cNvPr id="7" name="Picture 6" descr="A hand in a dark room&#10;&#10;AI-generated content may be incorrect.">
              <a:extLst>
                <a:ext uri="{FF2B5EF4-FFF2-40B4-BE49-F238E27FC236}">
                  <a16:creationId xmlns:a16="http://schemas.microsoft.com/office/drawing/2014/main" id="{246AA004-D3CC-B3A5-46AB-89E6AF07F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75489">
              <a:off x="6475366" y="4290340"/>
              <a:ext cx="1661260" cy="2646027"/>
            </a:xfrm>
            <a:prstGeom prst="rect">
              <a:avLst/>
            </a:prstGeom>
          </p:spPr>
        </p:pic>
        <p:pic>
          <p:nvPicPr>
            <p:cNvPr id="8" name="Picture 7" descr="A hand in the dark&#10;&#10;AI-generated content may be incorrect.">
              <a:extLst>
                <a:ext uri="{FF2B5EF4-FFF2-40B4-BE49-F238E27FC236}">
                  <a16:creationId xmlns:a16="http://schemas.microsoft.com/office/drawing/2014/main" id="{D35A15A8-1C70-2AA7-E7CF-50B9A649D7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77462">
              <a:off x="8985703" y="4035389"/>
              <a:ext cx="1738328" cy="2646027"/>
            </a:xfrm>
            <a:prstGeom prst="rect">
              <a:avLst/>
            </a:prstGeom>
          </p:spPr>
        </p:pic>
      </p:grpSp>
    </p:spTree>
    <p:extLst>
      <p:ext uri="{BB962C8B-B14F-4D97-AF65-F5344CB8AC3E}">
        <p14:creationId xmlns:p14="http://schemas.microsoft.com/office/powerpoint/2010/main" val="388644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24E3E4-7DA1-348E-7198-B5D6401CE2F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6B5177C-5470-2E47-ADE9-69E827B54B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9559" y="1626164"/>
            <a:ext cx="3054335" cy="4449977"/>
          </a:xfrm>
          <a:prstGeom prst="rect">
            <a:avLst/>
          </a:prstGeom>
        </p:spPr>
      </p:pic>
      <p:grpSp>
        <p:nvGrpSpPr>
          <p:cNvPr id="4" name="Group 3">
            <a:extLst>
              <a:ext uri="{FF2B5EF4-FFF2-40B4-BE49-F238E27FC236}">
                <a16:creationId xmlns:a16="http://schemas.microsoft.com/office/drawing/2014/main" id="{CA2375A7-1880-EDBD-73F4-15A59C755D9C}"/>
              </a:ext>
            </a:extLst>
          </p:cNvPr>
          <p:cNvGrpSpPr/>
          <p:nvPr/>
        </p:nvGrpSpPr>
        <p:grpSpPr>
          <a:xfrm>
            <a:off x="2694714" y="728779"/>
            <a:ext cx="3906905" cy="1949292"/>
            <a:chOff x="1927661" y="1105012"/>
            <a:chExt cx="5027372" cy="2508332"/>
          </a:xfrm>
        </p:grpSpPr>
        <p:pic>
          <p:nvPicPr>
            <p:cNvPr id="16" name="Picture 15">
              <a:extLst>
                <a:ext uri="{FF2B5EF4-FFF2-40B4-BE49-F238E27FC236}">
                  <a16:creationId xmlns:a16="http://schemas.microsoft.com/office/drawing/2014/main" id="{043F7D67-00F8-A5D6-EA03-BFD8E960BD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27661" y="1105012"/>
              <a:ext cx="5027372" cy="2508332"/>
            </a:xfrm>
            <a:prstGeom prst="rect">
              <a:avLst/>
            </a:prstGeom>
          </p:spPr>
        </p:pic>
        <p:sp>
          <p:nvSpPr>
            <p:cNvPr id="17" name="TextBox 16">
              <a:extLst>
                <a:ext uri="{FF2B5EF4-FFF2-40B4-BE49-F238E27FC236}">
                  <a16:creationId xmlns:a16="http://schemas.microsoft.com/office/drawing/2014/main" id="{539D10EF-64B6-89B2-B358-4C42235089D6}"/>
                </a:ext>
              </a:extLst>
            </p:cNvPr>
            <p:cNvSpPr txBox="1"/>
            <p:nvPr/>
          </p:nvSpPr>
          <p:spPr>
            <a:xfrm>
              <a:off x="2920679" y="1653284"/>
              <a:ext cx="3774291" cy="990110"/>
            </a:xfrm>
            <a:prstGeom prst="rect">
              <a:avLst/>
            </a:prstGeom>
            <a:noFill/>
          </p:spPr>
          <p:txBody>
            <a:bodyPr wrap="square" lIns="91440" tIns="45720" rIns="91440" bIns="45720" rtlCol="0" anchor="t">
              <a:spAutoFit/>
            </a:bodyPr>
            <a:lstStyle/>
            <a:p>
              <a:r>
                <a:rPr lang="en-US" sz="2200" dirty="0">
                  <a:latin typeface="Gill Sans MT"/>
                  <a:cs typeface="Gill Sans"/>
                </a:rPr>
                <a:t>Oh, that’s cool! </a:t>
              </a:r>
            </a:p>
            <a:p>
              <a:r>
                <a:rPr lang="en-US" sz="2200" dirty="0">
                  <a:latin typeface="Gill Sans MT"/>
                  <a:cs typeface="Gill Sans"/>
                </a:rPr>
                <a:t>Can we make her do it?</a:t>
              </a:r>
            </a:p>
          </p:txBody>
        </p:sp>
      </p:grpSp>
      <p:pic>
        <p:nvPicPr>
          <p:cNvPr id="3" name="Picture 2">
            <a:extLst>
              <a:ext uri="{FF2B5EF4-FFF2-40B4-BE49-F238E27FC236}">
                <a16:creationId xmlns:a16="http://schemas.microsoft.com/office/drawing/2014/main" id="{3591C339-C13D-59CA-3A60-2B1190E68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881" flipH="1">
            <a:off x="-704952" y="459903"/>
            <a:ext cx="3147307" cy="2332522"/>
          </a:xfrm>
          <a:prstGeom prst="rect">
            <a:avLst/>
          </a:prstGeom>
        </p:spPr>
      </p:pic>
      <p:grpSp>
        <p:nvGrpSpPr>
          <p:cNvPr id="9" name="Group 8">
            <a:extLst>
              <a:ext uri="{FF2B5EF4-FFF2-40B4-BE49-F238E27FC236}">
                <a16:creationId xmlns:a16="http://schemas.microsoft.com/office/drawing/2014/main" id="{546B8E9F-5D55-6A60-5C42-77F40C876B41}"/>
              </a:ext>
            </a:extLst>
          </p:cNvPr>
          <p:cNvGrpSpPr/>
          <p:nvPr/>
        </p:nvGrpSpPr>
        <p:grpSpPr>
          <a:xfrm>
            <a:off x="3162182" y="2895563"/>
            <a:ext cx="6388137" cy="3670820"/>
            <a:chOff x="3466415" y="2982939"/>
            <a:chExt cx="6388137" cy="3670820"/>
          </a:xfrm>
        </p:grpSpPr>
        <p:pic>
          <p:nvPicPr>
            <p:cNvPr id="5" name="Picture 4" descr="A black background with a number&#10;&#10;AI-generated content may be incorrect.">
              <a:extLst>
                <a:ext uri="{FF2B5EF4-FFF2-40B4-BE49-F238E27FC236}">
                  <a16:creationId xmlns:a16="http://schemas.microsoft.com/office/drawing/2014/main" id="{68C0B8C0-2272-403F-6026-3347BE2519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415" y="2982939"/>
              <a:ext cx="850740" cy="711274"/>
            </a:xfrm>
            <a:prstGeom prst="rect">
              <a:avLst/>
            </a:prstGeom>
          </p:spPr>
        </p:pic>
        <p:sp>
          <p:nvSpPr>
            <p:cNvPr id="6" name="TextBox 5">
              <a:extLst>
                <a:ext uri="{FF2B5EF4-FFF2-40B4-BE49-F238E27FC236}">
                  <a16:creationId xmlns:a16="http://schemas.microsoft.com/office/drawing/2014/main" id="{EDD61556-1986-DF46-FC76-7B69A3CD7456}"/>
                </a:ext>
              </a:extLst>
            </p:cNvPr>
            <p:cNvSpPr txBox="1"/>
            <p:nvPr/>
          </p:nvSpPr>
          <p:spPr>
            <a:xfrm>
              <a:off x="4190714" y="3104148"/>
              <a:ext cx="5438500" cy="3308150"/>
            </a:xfrm>
            <a:prstGeom prst="rect">
              <a:avLst/>
            </a:prstGeom>
            <a:noFill/>
          </p:spPr>
          <p:txBody>
            <a:bodyPr wrap="square" lIns="91440" tIns="45720" rIns="91440" bIns="45720" anchor="t">
              <a:spAutoFit/>
            </a:bodyPr>
            <a:lstStyle/>
            <a:p>
              <a:pPr>
                <a:lnSpc>
                  <a:spcPct val="120000"/>
                </a:lnSpc>
              </a:pPr>
              <a:r>
                <a:rPr lang="en-US" sz="2200" dirty="0">
                  <a:latin typeface="Gill Sans MT"/>
                  <a:cs typeface="Gill Sans"/>
                </a:rPr>
                <a:t>It’s an amazing natural defense mechanism, but it’s also how we know Sugar Puff is afraid. If someone was banging their hand on your car window, it might feel scary, right? That’s why we ask that folks don’t touch the glass, because we want animals to have a good quality of life here – and your visit can be part of that.</a:t>
              </a:r>
            </a:p>
          </p:txBody>
        </p:sp>
        <p:pic>
          <p:nvPicPr>
            <p:cNvPr id="7" name="Picture 6" descr="A black background with a number&#10;&#10;AI-generated content may be incorrect.">
              <a:extLst>
                <a:ext uri="{FF2B5EF4-FFF2-40B4-BE49-F238E27FC236}">
                  <a16:creationId xmlns:a16="http://schemas.microsoft.com/office/drawing/2014/main" id="{8F35AAB9-64FF-0B8F-77A8-CAE37E7FB5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94108" flipH="1">
              <a:off x="9003812" y="5942485"/>
              <a:ext cx="850740" cy="711274"/>
            </a:xfrm>
            <a:prstGeom prst="rect">
              <a:avLst/>
            </a:prstGeom>
          </p:spPr>
        </p:pic>
      </p:grpSp>
      <p:pic>
        <p:nvPicPr>
          <p:cNvPr id="8" name="Picture 7" descr="A silhouette of a person wearing a baseball cap&#10;&#10;AI-generated content may be incorrect.">
            <a:extLst>
              <a:ext uri="{FF2B5EF4-FFF2-40B4-BE49-F238E27FC236}">
                <a16:creationId xmlns:a16="http://schemas.microsoft.com/office/drawing/2014/main" id="{BDD18E1A-B059-8039-946D-A4391F51CD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5829" y="865027"/>
            <a:ext cx="4247044" cy="4608727"/>
          </a:xfrm>
          <a:prstGeom prst="rect">
            <a:avLst/>
          </a:prstGeom>
        </p:spPr>
      </p:pic>
    </p:spTree>
    <p:extLst>
      <p:ext uri="{BB962C8B-B14F-4D97-AF65-F5344CB8AC3E}">
        <p14:creationId xmlns:p14="http://schemas.microsoft.com/office/powerpoint/2010/main" val="62378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45398-CF62-01DE-8B74-878515370D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80F90E-9469-9BD8-827B-E1FE851A4113}"/>
              </a:ext>
            </a:extLst>
          </p:cNvPr>
          <p:cNvSpPr txBox="1"/>
          <p:nvPr/>
        </p:nvSpPr>
        <p:spPr>
          <a:xfrm>
            <a:off x="2074984" y="870090"/>
            <a:ext cx="8231065" cy="683264"/>
          </a:xfrm>
          <a:prstGeom prst="rect">
            <a:avLst/>
          </a:prstGeom>
          <a:noFill/>
        </p:spPr>
        <p:txBody>
          <a:bodyPr wrap="square" rtlCol="0">
            <a:spAutoFit/>
          </a:bodyPr>
          <a:lstStyle/>
          <a:p>
            <a:pPr>
              <a:lnSpc>
                <a:spcPct val="80000"/>
              </a:lnSpc>
              <a:spcBef>
                <a:spcPct val="0"/>
              </a:spcBef>
            </a:pPr>
            <a:r>
              <a:rPr lang="en-US" sz="4800" b="1" dirty="0">
                <a:solidFill>
                  <a:srgbClr val="004F7F"/>
                </a:solidFill>
                <a:latin typeface="Gill Sans MT" panose="020B0502020104020203" pitchFamily="34" charset="77"/>
                <a:ea typeface="+mj-ea"/>
                <a:cs typeface="+mj-cs"/>
              </a:rPr>
              <a:t>How it works</a:t>
            </a:r>
          </a:p>
        </p:txBody>
      </p:sp>
      <p:sp>
        <p:nvSpPr>
          <p:cNvPr id="2" name="TextBox 1">
            <a:extLst>
              <a:ext uri="{FF2B5EF4-FFF2-40B4-BE49-F238E27FC236}">
                <a16:creationId xmlns:a16="http://schemas.microsoft.com/office/drawing/2014/main" id="{8680B11B-731C-1D2C-D119-CAA2373491B6}"/>
              </a:ext>
            </a:extLst>
          </p:cNvPr>
          <p:cNvSpPr txBox="1"/>
          <p:nvPr/>
        </p:nvSpPr>
        <p:spPr>
          <a:xfrm>
            <a:off x="512885" y="2104920"/>
            <a:ext cx="5583116" cy="3859454"/>
          </a:xfrm>
          <a:prstGeom prst="rect">
            <a:avLst/>
          </a:prstGeom>
          <a:noFill/>
        </p:spPr>
        <p:txBody>
          <a:bodyPr wrap="square" lIns="91440" tIns="45720" rIns="91440" bIns="45720" anchor="t">
            <a:spAutoFit/>
          </a:bodyPr>
          <a:lstStyle/>
          <a:p>
            <a:pPr>
              <a:lnSpc>
                <a:spcPct val="125000"/>
              </a:lnSpc>
            </a:pPr>
            <a:r>
              <a:rPr lang="en-US" sz="2200" b="1" dirty="0">
                <a:latin typeface="Gill Sans MT"/>
                <a:cs typeface="Gill Sans"/>
              </a:rPr>
              <a:t>When we introduce the animal, framing them as unique individuals while we share species biology, we are transforming how people perceive animals.</a:t>
            </a:r>
            <a:r>
              <a:rPr lang="en-US" sz="2200" dirty="0">
                <a:latin typeface="Gill Sans MT"/>
                <a:cs typeface="Gill Sans"/>
              </a:rPr>
              <a:t> </a:t>
            </a:r>
            <a:br>
              <a:rPr lang="en-US" sz="2200" dirty="0">
                <a:latin typeface="Gill Sans MT"/>
                <a:cs typeface="Gill Sans" panose="020B0502020104020203" pitchFamily="34" charset="-79"/>
              </a:rPr>
            </a:br>
            <a:br>
              <a:rPr lang="en-US" sz="2200" dirty="0">
                <a:latin typeface="Gill Sans MT"/>
                <a:cs typeface="Gill Sans" panose="020B0502020104020203" pitchFamily="34" charset="-79"/>
              </a:rPr>
            </a:br>
            <a:r>
              <a:rPr lang="en-US" sz="2200" dirty="0">
                <a:latin typeface="Gill Sans MT"/>
                <a:cs typeface="Gill Sans"/>
              </a:rPr>
              <a:t>Research shows that using these empathy practices can help guests see animals as worthy of care and respect. </a:t>
            </a:r>
          </a:p>
        </p:txBody>
      </p:sp>
      <p:pic>
        <p:nvPicPr>
          <p:cNvPr id="3" name="Picture 2" descr="A silhouette of a person wearing a baseball cap&#10;&#10;AI-generated content may be incorrect.">
            <a:extLst>
              <a:ext uri="{FF2B5EF4-FFF2-40B4-BE49-F238E27FC236}">
                <a16:creationId xmlns:a16="http://schemas.microsoft.com/office/drawing/2014/main" id="{997F0213-6A6C-DC4E-84B7-F2E5F63E6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382" y="1230572"/>
            <a:ext cx="5994490" cy="6507962"/>
          </a:xfrm>
          <a:prstGeom prst="rect">
            <a:avLst/>
          </a:prstGeom>
        </p:spPr>
      </p:pic>
    </p:spTree>
    <p:extLst>
      <p:ext uri="{BB962C8B-B14F-4D97-AF65-F5344CB8AC3E}">
        <p14:creationId xmlns:p14="http://schemas.microsoft.com/office/powerpoint/2010/main" val="185769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55BF7E-D1BC-98A4-8C4B-5FA3282EB4D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FE72028-A4BA-7E39-0CC6-6421EDFCBDC6}"/>
              </a:ext>
            </a:extLst>
          </p:cNvPr>
          <p:cNvSpPr txBox="1"/>
          <p:nvPr/>
        </p:nvSpPr>
        <p:spPr>
          <a:xfrm>
            <a:off x="512884" y="1982352"/>
            <a:ext cx="7073249" cy="3551678"/>
          </a:xfrm>
          <a:prstGeom prst="rect">
            <a:avLst/>
          </a:prstGeom>
          <a:noFill/>
        </p:spPr>
        <p:txBody>
          <a:bodyPr wrap="square" lIns="91440" tIns="45720" rIns="91440" bIns="45720" anchor="t">
            <a:spAutoFit/>
          </a:bodyPr>
          <a:lstStyle/>
          <a:p>
            <a:pPr>
              <a:lnSpc>
                <a:spcPct val="125000"/>
              </a:lnSpc>
            </a:pPr>
            <a:r>
              <a:rPr lang="en-US" sz="2000" b="1" dirty="0">
                <a:latin typeface="Gill Sans MT"/>
                <a:cs typeface="Gill Sans"/>
              </a:rPr>
              <a:t>Using animal names and saying “he,” “she,” or “they” </a:t>
            </a:r>
            <a:r>
              <a:rPr lang="en-US" sz="2000" dirty="0">
                <a:latin typeface="Gill Sans MT"/>
                <a:cs typeface="Gill Sans"/>
              </a:rPr>
              <a:t>instead of “it” can highlight that animals are living, breathing beings like ourselves and not inanimate objects.</a:t>
            </a:r>
            <a:br>
              <a:rPr lang="en-US" sz="2000" dirty="0">
                <a:latin typeface="Gill Sans MT"/>
                <a:cs typeface="Gill Sans" panose="020B0502020104020203" pitchFamily="34" charset="-79"/>
              </a:rPr>
            </a:br>
            <a:r>
              <a:rPr lang="en-US" sz="2000" dirty="0">
                <a:latin typeface="Gill Sans MT"/>
                <a:cs typeface="Gill Sans"/>
              </a:rPr>
              <a:t> </a:t>
            </a:r>
          </a:p>
          <a:p>
            <a:pPr>
              <a:lnSpc>
                <a:spcPct val="125000"/>
              </a:lnSpc>
            </a:pPr>
            <a:r>
              <a:rPr lang="en-US" sz="2000" b="1" dirty="0">
                <a:solidFill>
                  <a:prstClr val="black"/>
                </a:solidFill>
                <a:latin typeface="Gill Sans MT"/>
                <a:cs typeface="Gill Sans"/>
              </a:rPr>
              <a:t>Describing personality traits or telling stories </a:t>
            </a:r>
            <a:r>
              <a:rPr lang="en-US" sz="2000" dirty="0">
                <a:solidFill>
                  <a:prstClr val="black"/>
                </a:solidFill>
                <a:latin typeface="Gill Sans MT"/>
                <a:cs typeface="Gill Sans"/>
              </a:rPr>
              <a:t>that put a spotlight on an animal’s choice and agency can be effectively combined with teaching about natural history to really stick with guests long after their visit.</a:t>
            </a:r>
          </a:p>
          <a:p>
            <a:pPr marL="342900" indent="-342900">
              <a:lnSpc>
                <a:spcPct val="125000"/>
              </a:lnSpc>
              <a:buFont typeface="Arial" panose="020B0604020202020204" pitchFamily="34" charset="0"/>
              <a:buChar char="•"/>
            </a:pPr>
            <a:endParaRPr lang="en-US" sz="2200" dirty="0">
              <a:latin typeface="Gill Sans MT"/>
              <a:cs typeface="Gill Sans" panose="020B0502020104020203" pitchFamily="34" charset="-79"/>
            </a:endParaRPr>
          </a:p>
        </p:txBody>
      </p:sp>
      <p:sp>
        <p:nvSpPr>
          <p:cNvPr id="11" name="TextBox 10">
            <a:extLst>
              <a:ext uri="{FF2B5EF4-FFF2-40B4-BE49-F238E27FC236}">
                <a16:creationId xmlns:a16="http://schemas.microsoft.com/office/drawing/2014/main" id="{A21049AC-4F87-0EBC-1F8E-213CE9FED65F}"/>
              </a:ext>
            </a:extLst>
          </p:cNvPr>
          <p:cNvSpPr txBox="1"/>
          <p:nvPr/>
        </p:nvSpPr>
        <p:spPr>
          <a:xfrm>
            <a:off x="512884" y="5338649"/>
            <a:ext cx="10974266" cy="900183"/>
          </a:xfrm>
          <a:prstGeom prst="rect">
            <a:avLst/>
          </a:prstGeom>
          <a:noFill/>
        </p:spPr>
        <p:txBody>
          <a:bodyPr wrap="square" lIns="91440" tIns="45720" rIns="91440" bIns="45720" anchor="t">
            <a:spAutoFit/>
          </a:bodyPr>
          <a:lstStyle/>
          <a:p>
            <a:pPr>
              <a:lnSpc>
                <a:spcPct val="125000"/>
              </a:lnSpc>
            </a:pPr>
            <a:r>
              <a:rPr lang="en-US" sz="2200" dirty="0">
                <a:latin typeface="Gill Sans MT"/>
                <a:cs typeface="Gill Sans"/>
              </a:rPr>
              <a:t>This staying power can help people better remember what they’re learning and motivate caring behavior (like not banging on glass), giving both our animals and our guests a better day.</a:t>
            </a:r>
          </a:p>
        </p:txBody>
      </p:sp>
      <p:pic>
        <p:nvPicPr>
          <p:cNvPr id="3" name="Picture 2" descr="A black background with a black silhouette of a snake&#10;&#10;AI-generated content may be incorrect.">
            <a:extLst>
              <a:ext uri="{FF2B5EF4-FFF2-40B4-BE49-F238E27FC236}">
                <a16:creationId xmlns:a16="http://schemas.microsoft.com/office/drawing/2014/main" id="{95352E70-9924-6FDE-FAC0-2F783E1E0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4817">
            <a:off x="7398856" y="-267920"/>
            <a:ext cx="4740375" cy="6789843"/>
          </a:xfrm>
          <a:prstGeom prst="rect">
            <a:avLst/>
          </a:prstGeom>
        </p:spPr>
      </p:pic>
      <p:sp>
        <p:nvSpPr>
          <p:cNvPr id="2" name="TextBox 1">
            <a:extLst>
              <a:ext uri="{FF2B5EF4-FFF2-40B4-BE49-F238E27FC236}">
                <a16:creationId xmlns:a16="http://schemas.microsoft.com/office/drawing/2014/main" id="{E6C249C2-894A-0E3B-E8E2-87022D68D5E3}"/>
              </a:ext>
            </a:extLst>
          </p:cNvPr>
          <p:cNvSpPr txBox="1"/>
          <p:nvPr/>
        </p:nvSpPr>
        <p:spPr>
          <a:xfrm>
            <a:off x="2074984" y="870090"/>
            <a:ext cx="8231065" cy="683264"/>
          </a:xfrm>
          <a:prstGeom prst="rect">
            <a:avLst/>
          </a:prstGeom>
          <a:noFill/>
        </p:spPr>
        <p:txBody>
          <a:bodyPr wrap="square" rtlCol="0">
            <a:spAutoFit/>
          </a:bodyPr>
          <a:lstStyle/>
          <a:p>
            <a:pPr>
              <a:lnSpc>
                <a:spcPct val="80000"/>
              </a:lnSpc>
              <a:spcBef>
                <a:spcPct val="0"/>
              </a:spcBef>
            </a:pPr>
            <a:r>
              <a:rPr lang="en-US" sz="4800" b="1" dirty="0">
                <a:solidFill>
                  <a:srgbClr val="004F7F"/>
                </a:solidFill>
                <a:latin typeface="Gill Sans MT" panose="020B0502020104020203" pitchFamily="34" charset="77"/>
                <a:ea typeface="+mj-ea"/>
                <a:cs typeface="+mj-cs"/>
              </a:rPr>
              <a:t>How it works</a:t>
            </a:r>
          </a:p>
        </p:txBody>
      </p:sp>
    </p:spTree>
    <p:extLst>
      <p:ext uri="{BB962C8B-B14F-4D97-AF65-F5344CB8AC3E}">
        <p14:creationId xmlns:p14="http://schemas.microsoft.com/office/powerpoint/2010/main" val="372299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FE1B52EA-F7D0-4008-FF71-D192777A2547}"/>
              </a:ext>
            </a:extLst>
          </p:cNvPr>
          <p:cNvPicPr>
            <a:picLocks noChangeAspect="1"/>
          </p:cNvPicPr>
          <p:nvPr/>
        </p:nvPicPr>
        <p:blipFill>
          <a:blip r:embed="rId3"/>
          <a:stretch>
            <a:fillRect/>
          </a:stretch>
        </p:blipFill>
        <p:spPr>
          <a:xfrm>
            <a:off x="-60812" y="-22096"/>
            <a:ext cx="12292512" cy="6893772"/>
          </a:xfrm>
          <a:prstGeom prst="rect">
            <a:avLst/>
          </a:prstGeom>
        </p:spPr>
      </p:pic>
      <p:sp>
        <p:nvSpPr>
          <p:cNvPr id="3" name="Subtitle 2"/>
          <p:cNvSpPr>
            <a:spLocks noGrp="1"/>
          </p:cNvSpPr>
          <p:nvPr>
            <p:ph type="subTitle" idx="1"/>
          </p:nvPr>
        </p:nvSpPr>
        <p:spPr>
          <a:xfrm>
            <a:off x="6803974" y="5799963"/>
            <a:ext cx="2335358" cy="397172"/>
          </a:xfrm>
        </p:spPr>
        <p:txBody>
          <a:bodyPr vert="horz" lIns="91440" tIns="45720" rIns="91440" bIns="45720" rtlCol="0" anchor="t">
            <a:normAutofit/>
          </a:bodyPr>
          <a:lstStyle/>
          <a:p>
            <a:r>
              <a:rPr lang="en-US" sz="1800">
                <a:solidFill>
                  <a:schemeClr val="bg1"/>
                </a:solidFill>
                <a:latin typeface="Gill Sans MT"/>
                <a:cs typeface="Calibri"/>
              </a:rPr>
              <a:t>aceforwildlife.org</a:t>
            </a:r>
          </a:p>
        </p:txBody>
      </p:sp>
      <p:pic>
        <p:nvPicPr>
          <p:cNvPr id="8" name="Picture 14">
            <a:extLst>
              <a:ext uri="{FF2B5EF4-FFF2-40B4-BE49-F238E27FC236}">
                <a16:creationId xmlns:a16="http://schemas.microsoft.com/office/drawing/2014/main" id="{263D764B-C12C-45A2-F728-CA184E3ABBBC}"/>
              </a:ext>
            </a:extLst>
          </p:cNvPr>
          <p:cNvPicPr>
            <a:picLocks noChangeAspect="1"/>
          </p:cNvPicPr>
          <p:nvPr/>
        </p:nvPicPr>
        <p:blipFill>
          <a:blip r:embed="rId4"/>
          <a:stretch>
            <a:fillRect/>
          </a:stretch>
        </p:blipFill>
        <p:spPr>
          <a:xfrm>
            <a:off x="5218278" y="4748968"/>
            <a:ext cx="4304310" cy="1491505"/>
          </a:xfrm>
          <a:prstGeom prst="rect">
            <a:avLst/>
          </a:prstGeom>
        </p:spPr>
      </p:pic>
      <p:sp>
        <p:nvSpPr>
          <p:cNvPr id="11" name="TextBox 11">
            <a:extLst>
              <a:ext uri="{FF2B5EF4-FFF2-40B4-BE49-F238E27FC236}">
                <a16:creationId xmlns:a16="http://schemas.microsoft.com/office/drawing/2014/main" id="{40CD865B-7E34-6231-F70F-997967B17251}"/>
              </a:ext>
            </a:extLst>
          </p:cNvPr>
          <p:cNvSpPr txBox="1"/>
          <p:nvPr/>
        </p:nvSpPr>
        <p:spPr>
          <a:xfrm>
            <a:off x="5218278" y="2096892"/>
            <a:ext cx="6182057" cy="2024593"/>
          </a:xfrm>
          <a:prstGeom prst="rect">
            <a:avLst/>
          </a:prstGeom>
        </p:spPr>
        <p:txBody>
          <a:bodyPr wrap="square" lIns="0" tIns="0" rIns="0" bIns="0" rtlCol="0" anchor="t">
            <a:spAutoFit/>
          </a:bodyPr>
          <a:lstStyle/>
          <a:p>
            <a:pPr lvl="0">
              <a:lnSpc>
                <a:spcPct val="120000"/>
              </a:lnSpc>
            </a:pPr>
            <a:r>
              <a:rPr lang="en-US" sz="2800" dirty="0">
                <a:solidFill>
                  <a:schemeClr val="bg1"/>
                </a:solidFill>
                <a:latin typeface="Gill Sans MT" panose="020B0502020104020203" pitchFamily="34" charset="77"/>
              </a:rPr>
              <a:t>To learn more about effective empathy practices that support guest engagement, and the research behind them, visit </a:t>
            </a:r>
            <a:r>
              <a:rPr lang="en-US" sz="2800" dirty="0" err="1">
                <a:solidFill>
                  <a:schemeClr val="bg1"/>
                </a:solidFill>
                <a:latin typeface="Gill Sans MT" panose="020B0502020104020203" pitchFamily="34" charset="77"/>
              </a:rPr>
              <a:t>introduction.aceforwildlife.org</a:t>
            </a:r>
            <a:r>
              <a:rPr lang="en-US" sz="2800" dirty="0">
                <a:solidFill>
                  <a:schemeClr val="bg1"/>
                </a:solidFill>
                <a:latin typeface="Gill Sans MT" panose="020B0502020104020203" pitchFamily="34" charset="77"/>
              </a:rPr>
              <a:t>. </a:t>
            </a:r>
            <a:endParaRPr lang="en-US" sz="2800" dirty="0">
              <a:solidFill>
                <a:schemeClr val="bg1"/>
              </a:solidFill>
              <a:latin typeface="Gill Sans MT"/>
            </a:endParaRPr>
          </a:p>
        </p:txBody>
      </p:sp>
      <p:pic>
        <p:nvPicPr>
          <p:cNvPr id="4" name="Picture 3">
            <a:extLst>
              <a:ext uri="{FF2B5EF4-FFF2-40B4-BE49-F238E27FC236}">
                <a16:creationId xmlns:a16="http://schemas.microsoft.com/office/drawing/2014/main" id="{7E2C93B9-629B-69F6-B006-D7B3035ED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628" y="1434762"/>
            <a:ext cx="3380285" cy="3390406"/>
          </a:xfrm>
          <a:prstGeom prst="rect">
            <a:avLst/>
          </a:prstGeom>
        </p:spPr>
      </p:pic>
    </p:spTree>
    <p:extLst>
      <p:ext uri="{BB962C8B-B14F-4D97-AF65-F5344CB8AC3E}">
        <p14:creationId xmlns:p14="http://schemas.microsoft.com/office/powerpoint/2010/main" val="643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5e76d8-fb42-48b8-87bf-4eea0e1e720f">
      <Terms xmlns="http://schemas.microsoft.com/office/infopath/2007/PartnerControls"/>
    </lcf76f155ced4ddcb4097134ff3c332f>
    <TaxCatchAll xmlns="26c04f2e-a569-4772-b955-8012543e8cda"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ECC1D1ABF9514F8FBADB246F357791" ma:contentTypeVersion="22" ma:contentTypeDescription="Create a new document." ma:contentTypeScope="" ma:versionID="966c92fcceb0e83da4447fb3807c44b4">
  <xsd:schema xmlns:xsd="http://www.w3.org/2001/XMLSchema" xmlns:xs="http://www.w3.org/2001/XMLSchema" xmlns:p="http://schemas.microsoft.com/office/2006/metadata/properties" xmlns:ns1="http://schemas.microsoft.com/sharepoint/v3" xmlns:ns2="c75e76d8-fb42-48b8-87bf-4eea0e1e720f" xmlns:ns3="26c04f2e-a569-4772-b955-8012543e8cda" targetNamespace="http://schemas.microsoft.com/office/2006/metadata/properties" ma:root="true" ma:fieldsID="370af93f0288026ca89d62168c08704d" ns1:_="" ns2:_="" ns3:_="">
    <xsd:import namespace="http://schemas.microsoft.com/sharepoint/v3"/>
    <xsd:import namespace="c75e76d8-fb42-48b8-87bf-4eea0e1e720f"/>
    <xsd:import namespace="26c04f2e-a569-4772-b955-8012543e8c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5e76d8-fb42-48b8-87bf-4eea0e1e7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db1a44-881a-4005-86ee-69e239ca85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c04f2e-a569-4772-b955-8012543e8c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c0bef3-b6f2-40ac-99d1-4a631f554743}" ma:internalName="TaxCatchAll" ma:showField="CatchAllData" ma:web="26c04f2e-a569-4772-b955-8012543e8c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44A30-4F0B-497D-9A44-B550E119B339}">
  <ds:schemaRefs>
    <ds:schemaRef ds:uri="http://schemas.microsoft.com/sharepoint/v3/contenttype/forms"/>
  </ds:schemaRefs>
</ds:datastoreItem>
</file>

<file path=customXml/itemProps2.xml><?xml version="1.0" encoding="utf-8"?>
<ds:datastoreItem xmlns:ds="http://schemas.openxmlformats.org/officeDocument/2006/customXml" ds:itemID="{ABA01645-C19C-494B-9B9D-FD58CA50D147}">
  <ds:schemaRefs>
    <ds:schemaRef ds:uri="26c04f2e-a569-4772-b955-8012543e8cda"/>
    <ds:schemaRef ds:uri="c75e76d8-fb42-48b8-87bf-4eea0e1e72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aba579f3-9624-4c5b-bda9-51230f9ca22a"/>
    <ds:schemaRef ds:uri="43eb639b-5fce-4371-aa01-0cebfe2d9ad9"/>
  </ds:schemaRefs>
</ds:datastoreItem>
</file>

<file path=customXml/itemProps3.xml><?xml version="1.0" encoding="utf-8"?>
<ds:datastoreItem xmlns:ds="http://schemas.openxmlformats.org/officeDocument/2006/customXml" ds:itemID="{4414A962-D167-464F-8FB3-8D41D27E4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5e76d8-fb42-48b8-87bf-4eea0e1e720f"/>
    <ds:schemaRef ds:uri="26c04f2e-a569-4772-b955-8012543e8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395</Words>
  <Application>Microsoft Office PowerPoint</Application>
  <PresentationFormat>Widescreen</PresentationFormat>
  <Paragraphs>22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Michal</dc:creator>
  <cp:lastModifiedBy>Molly Michal</cp:lastModifiedBy>
  <cp:revision>42</cp:revision>
  <dcterms:created xsi:type="dcterms:W3CDTF">2022-08-02T15:16:35Z</dcterms:created>
  <dcterms:modified xsi:type="dcterms:W3CDTF">2025-10-15T19:53:26Z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0x010100EDECC1D1ABF9514F8FBADB246F357791</vt:lpwstr>
  </property>
  <property fmtid="{D5CDD505-2E9C-101B-9397-08002B2CF9AE}" pid="3" name="MediaServiceImageTags">
    <vt:lpwstr/>
  </property>
  <property fmtid="{D5CDD505-2E9C-101B-9397-08002B2CF9AE}" pid="4" name="Order">
    <vt:lpwstr>8786400.00000000</vt:lpwstr>
  </property>
</Properties>
</file>