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6" r:id="rId6"/>
    <p:sldId id="262" r:id="rId7"/>
    <p:sldId id="265" r:id="rId8"/>
    <p:sldId id="267" r:id="rId9"/>
    <p:sldId id="268" r:id="rId10"/>
    <p:sldId id="263" r:id="rId11"/>
    <p:sldId id="264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1CE16-7DD8-467A-87D8-E79FA5BB443F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BEC7C-116E-440D-883E-3307035C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0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https://www.racinezoo.org/diamonds-30th-birthday-apparel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BEC7C-116E-440D-883E-3307035C7F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4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AD6C73-7615-4963-A9AF-FB2F5C127E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2953" y="5023337"/>
            <a:ext cx="1717431" cy="17174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2770C3-FDFB-4477-9B05-A409F0F57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384" y="331910"/>
            <a:ext cx="8258907" cy="61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9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1B19FB-D862-43D7-99E2-D7B70DBA3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152400"/>
            <a:ext cx="6324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1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5A103C-D37C-4D1C-B7FB-63DB36CEB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5" y="314325"/>
            <a:ext cx="443865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0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60FB7C-2175-4E10-97F5-7CDC74897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83" y="0"/>
            <a:ext cx="6604285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F408AF-00C7-451B-9C55-7A34D65AE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618" y="533400"/>
            <a:ext cx="534238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3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racinezoo.org/sites/default/files/Diamond_Website_Banner_3.jpg">
            <a:extLst>
              <a:ext uri="{FF2B5EF4-FFF2-40B4-BE49-F238E27FC236}">
                <a16:creationId xmlns:a16="http://schemas.microsoft.com/office/drawing/2014/main" id="{9F436739-53F4-4AD2-A53D-C6C5DE2D1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941" y="0"/>
            <a:ext cx="6697201" cy="297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6706BE-EF18-44D0-BD88-4D4BF744A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502" y="3120159"/>
            <a:ext cx="6212498" cy="3464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27F6A3-C888-42CF-A1FB-D628CD8B7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20159"/>
            <a:ext cx="6110654" cy="377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2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5C7DFF-528B-40C4-869F-9DF8B7F8F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695" y="368282"/>
            <a:ext cx="6068890" cy="612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24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3C2B8D-91AC-4B95-BAD9-7F0C11D8B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983" y="0"/>
            <a:ext cx="5630740" cy="698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43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F46A1-9A68-4A7D-9BAB-DF376E8A2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54" y="52387"/>
            <a:ext cx="5629275" cy="6753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446D3A-88B9-407A-83E2-A28B439B8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068" y="934183"/>
            <a:ext cx="48863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0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878543-9463-400A-9C95-F49151E1C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201" y="447675"/>
            <a:ext cx="3267075" cy="5962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E6D94C-9E5F-4D1C-95B4-3F02E7710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866" y="1858108"/>
            <a:ext cx="61245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8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CD0D28-F276-4AB2-BB85-D9C963A3C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335" y="414337"/>
            <a:ext cx="567690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0CFF2A-46CA-46E9-AE74-E752036D9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9525"/>
            <a:ext cx="47625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37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43672-3B4B-4770-A101-3D8E0BB24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237" y="304800"/>
            <a:ext cx="458152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0030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</TotalTime>
  <Words>10</Words>
  <Application>Microsoft Office PowerPoint</Application>
  <PresentationFormat>Widescreen</PresentationFormat>
  <Paragraphs>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Diamond’s Journey</dc:title>
  <dc:creator>Education</dc:creator>
  <cp:lastModifiedBy>Education</cp:lastModifiedBy>
  <cp:revision>3</cp:revision>
  <dcterms:created xsi:type="dcterms:W3CDTF">2021-05-25T20:12:36Z</dcterms:created>
  <dcterms:modified xsi:type="dcterms:W3CDTF">2021-05-25T20:38:20Z</dcterms:modified>
</cp:coreProperties>
</file>