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46" Type="http://schemas.openxmlformats.org/officeDocument/2006/relationships/slide" Target="slides/slide41.xml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schemas.openxmlformats.org/officeDocument/2006/relationships/slide" Target="slides/slide42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f39ad4b447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f39ad4b447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f39ad4b447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f39ad4b447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f39ad4b447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f39ad4b447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f39ad4b447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f39ad4b447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f39ad4b447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f39ad4b447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f39ad4b447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f39ad4b447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f39ad4b447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f39ad4b447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f39ad4b447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f39ad4b447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f39ad4b447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f39ad4b447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f39ad4b447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f39ad4b447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f39ad4b447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f39ad4b447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f39ad4b447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f39ad4b447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f39ad4b447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f39ad4b447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f39ad4b447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f39ad4b447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f39ad4b447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f39ad4b447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f39ad4b447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f39ad4b447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f39ad4b447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f39ad4b447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f39ad4b447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f39ad4b447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f39ad4b447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f39ad4b447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f39ad4b447_0_2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f39ad4b447_0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f39ad4b447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f39ad4b447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f39ad4b447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f39ad4b44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f39ad4b447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f39ad4b447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f39ad4b447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f39ad4b447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f39ad4b447_0_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f39ad4b447_0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f39ad4b447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f39ad4b447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f39ad4b447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f39ad4b447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f39ad4b447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f39ad4b447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f39ad4b447_0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1f39ad4b447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f39ad4b447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f39ad4b447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f39ad4b447_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f39ad4b447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f39ad4b447_0_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f39ad4b447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f39ad4b447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f39ad4b447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f39ad4b447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1f39ad4b447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1f39ad4b447_0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1f39ad4b447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f39ad4b447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f39ad4b447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f39ad4b447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f39ad4b447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f39ad4b447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f39ad4b447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f39ad4b447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f39ad4b447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f39ad4b447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f39ad4b447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f39ad4b447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f39ad4b447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2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4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5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6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7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69" name="Google Shape;16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7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8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9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187" name="Google Shape;18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9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0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3" name="Google Shape;20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1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2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3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Google Shape;22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4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5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6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1" name="Google Shape;25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7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8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7" name="Google Shape;26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9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5" name="Google Shape;27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0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3" name="Google Shape;28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1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2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9" name="Google Shape;29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3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7" name="Google Shape;30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4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5" name="Google Shape;31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5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3" name="Google Shape;32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6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31" name="Google Shape;33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7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39" name="Google Shape;33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8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7" name="Google Shape;34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49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5" name="Google Shape;35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50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3" name="Google Shape;36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51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1" name="Google Shape;37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52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9" name="Google Shape;37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3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87" name="Google Shape;38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54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1"/>
          <p:cNvSpPr txBox="1"/>
          <p:nvPr/>
        </p:nvSpPr>
        <p:spPr>
          <a:xfrm>
            <a:off x="152400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