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3" r:id="rId3"/>
    <p:sldId id="269" r:id="rId4"/>
    <p:sldId id="272" r:id="rId5"/>
    <p:sldId id="271" r:id="rId6"/>
    <p:sldId id="274" r:id="rId7"/>
    <p:sldId id="256" r:id="rId8"/>
    <p:sldId id="264" r:id="rId9"/>
    <p:sldId id="259" r:id="rId10"/>
    <p:sldId id="262" r:id="rId11"/>
    <p:sldId id="263" r:id="rId12"/>
    <p:sldId id="265" r:id="rId13"/>
    <p:sldId id="266" r:id="rId14"/>
    <p:sldId id="260" r:id="rId15"/>
    <p:sldId id="275" r:id="rId16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C59324-912B-4C3D-9544-7B551D4613EA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2025737-5B34-455B-A96B-BD2B5B28BA6F}">
      <dgm:prSet/>
      <dgm:spPr/>
      <dgm:t>
        <a:bodyPr/>
        <a:lstStyle/>
        <a:p>
          <a:r>
            <a:rPr lang="en-US"/>
            <a:t>Original Home Sweet Habitat Program (1</a:t>
          </a:r>
          <a:r>
            <a:rPr lang="en-US" baseline="30000"/>
            <a:t>st</a:t>
          </a:r>
          <a:r>
            <a:rPr lang="en-US"/>
            <a:t> grade)</a:t>
          </a:r>
        </a:p>
      </dgm:t>
    </dgm:pt>
    <dgm:pt modelId="{F4BC7BC7-7BBF-4203-BB0B-491F66191095}" type="parTrans" cxnId="{E1FD9057-B28C-420C-9ECC-1F8352611F06}">
      <dgm:prSet/>
      <dgm:spPr/>
      <dgm:t>
        <a:bodyPr/>
        <a:lstStyle/>
        <a:p>
          <a:endParaRPr lang="en-US"/>
        </a:p>
      </dgm:t>
    </dgm:pt>
    <dgm:pt modelId="{77C72F3D-04D2-4CDA-8E97-0B590FE8AD42}" type="sibTrans" cxnId="{E1FD9057-B28C-420C-9ECC-1F8352611F06}">
      <dgm:prSet/>
      <dgm:spPr/>
      <dgm:t>
        <a:bodyPr/>
        <a:lstStyle/>
        <a:p>
          <a:endParaRPr lang="en-US"/>
        </a:p>
      </dgm:t>
    </dgm:pt>
    <dgm:pt modelId="{51545E09-3A6F-475D-B7CE-D12C2E7B8A7E}">
      <dgm:prSet/>
      <dgm:spPr/>
      <dgm:t>
        <a:bodyPr/>
        <a:lstStyle/>
        <a:p>
          <a:r>
            <a:rPr lang="en-US"/>
            <a:t>New version Home Sweet Habitat (Pre-k to 2</a:t>
          </a:r>
          <a:r>
            <a:rPr lang="en-US" baseline="30000"/>
            <a:t>nd</a:t>
          </a:r>
          <a:r>
            <a:rPr lang="en-US"/>
            <a:t> grade)</a:t>
          </a:r>
        </a:p>
      </dgm:t>
    </dgm:pt>
    <dgm:pt modelId="{DF197DBD-088F-4262-AC3A-60C9BFF84F58}" type="parTrans" cxnId="{A06FD3F4-E8C0-4262-885A-655FE41EB961}">
      <dgm:prSet/>
      <dgm:spPr/>
      <dgm:t>
        <a:bodyPr/>
        <a:lstStyle/>
        <a:p>
          <a:endParaRPr lang="en-US"/>
        </a:p>
      </dgm:t>
    </dgm:pt>
    <dgm:pt modelId="{05F60907-03DE-445D-8BB4-5376BB16C25F}" type="sibTrans" cxnId="{A06FD3F4-E8C0-4262-885A-655FE41EB961}">
      <dgm:prSet/>
      <dgm:spPr/>
      <dgm:t>
        <a:bodyPr/>
        <a:lstStyle/>
        <a:p>
          <a:endParaRPr lang="en-US"/>
        </a:p>
      </dgm:t>
    </dgm:pt>
    <dgm:pt modelId="{887600CE-B68C-4CCE-AA04-C9F54AF00BFB}" type="pres">
      <dgm:prSet presAssocID="{69C59324-912B-4C3D-9544-7B551D4613EA}" presName="diagram" presStyleCnt="0">
        <dgm:presLayoutVars>
          <dgm:dir/>
          <dgm:resizeHandles val="exact"/>
        </dgm:presLayoutVars>
      </dgm:prSet>
      <dgm:spPr/>
    </dgm:pt>
    <dgm:pt modelId="{9D3C5C49-8817-4442-A16C-A6740A45FC4A}" type="pres">
      <dgm:prSet presAssocID="{12025737-5B34-455B-A96B-BD2B5B28BA6F}" presName="node" presStyleLbl="node1" presStyleIdx="0" presStyleCnt="2">
        <dgm:presLayoutVars>
          <dgm:bulletEnabled val="1"/>
        </dgm:presLayoutVars>
      </dgm:prSet>
      <dgm:spPr/>
    </dgm:pt>
    <dgm:pt modelId="{CDFF7CB5-E7DB-4C5E-AB0D-C5C8CFAA5183}" type="pres">
      <dgm:prSet presAssocID="{77C72F3D-04D2-4CDA-8E97-0B590FE8AD42}" presName="sibTrans" presStyleCnt="0"/>
      <dgm:spPr/>
    </dgm:pt>
    <dgm:pt modelId="{DC653EAA-A46D-48AE-8A54-EEEFC1618FA3}" type="pres">
      <dgm:prSet presAssocID="{51545E09-3A6F-475D-B7CE-D12C2E7B8A7E}" presName="node" presStyleLbl="node1" presStyleIdx="1" presStyleCnt="2">
        <dgm:presLayoutVars>
          <dgm:bulletEnabled val="1"/>
        </dgm:presLayoutVars>
      </dgm:prSet>
      <dgm:spPr/>
    </dgm:pt>
  </dgm:ptLst>
  <dgm:cxnLst>
    <dgm:cxn modelId="{E1FD9057-B28C-420C-9ECC-1F8352611F06}" srcId="{69C59324-912B-4C3D-9544-7B551D4613EA}" destId="{12025737-5B34-455B-A96B-BD2B5B28BA6F}" srcOrd="0" destOrd="0" parTransId="{F4BC7BC7-7BBF-4203-BB0B-491F66191095}" sibTransId="{77C72F3D-04D2-4CDA-8E97-0B590FE8AD42}"/>
    <dgm:cxn modelId="{F7413785-DD43-48A2-8004-D19B7EBDFBAD}" type="presOf" srcId="{12025737-5B34-455B-A96B-BD2B5B28BA6F}" destId="{9D3C5C49-8817-4442-A16C-A6740A45FC4A}" srcOrd="0" destOrd="0" presId="urn:microsoft.com/office/officeart/2005/8/layout/default"/>
    <dgm:cxn modelId="{F75E4DAA-8741-43EF-9F5E-D4776D2418CD}" type="presOf" srcId="{69C59324-912B-4C3D-9544-7B551D4613EA}" destId="{887600CE-B68C-4CCE-AA04-C9F54AF00BFB}" srcOrd="0" destOrd="0" presId="urn:microsoft.com/office/officeart/2005/8/layout/default"/>
    <dgm:cxn modelId="{661A09CE-CE7C-441B-8E18-719D3F3177D5}" type="presOf" srcId="{51545E09-3A6F-475D-B7CE-D12C2E7B8A7E}" destId="{DC653EAA-A46D-48AE-8A54-EEEFC1618FA3}" srcOrd="0" destOrd="0" presId="urn:microsoft.com/office/officeart/2005/8/layout/default"/>
    <dgm:cxn modelId="{A06FD3F4-E8C0-4262-885A-655FE41EB961}" srcId="{69C59324-912B-4C3D-9544-7B551D4613EA}" destId="{51545E09-3A6F-475D-B7CE-D12C2E7B8A7E}" srcOrd="1" destOrd="0" parTransId="{DF197DBD-088F-4262-AC3A-60C9BFF84F58}" sibTransId="{05F60907-03DE-445D-8BB4-5376BB16C25F}"/>
    <dgm:cxn modelId="{1B0327D2-DFE1-4742-A873-5C9AD2BFCCCC}" type="presParOf" srcId="{887600CE-B68C-4CCE-AA04-C9F54AF00BFB}" destId="{9D3C5C49-8817-4442-A16C-A6740A45FC4A}" srcOrd="0" destOrd="0" presId="urn:microsoft.com/office/officeart/2005/8/layout/default"/>
    <dgm:cxn modelId="{1A7BF77F-AF32-4169-8058-E0CC0B3A7410}" type="presParOf" srcId="{887600CE-B68C-4CCE-AA04-C9F54AF00BFB}" destId="{CDFF7CB5-E7DB-4C5E-AB0D-C5C8CFAA5183}" srcOrd="1" destOrd="0" presId="urn:microsoft.com/office/officeart/2005/8/layout/default"/>
    <dgm:cxn modelId="{D1AC356F-AF41-4962-8719-56000C84FD21}" type="presParOf" srcId="{887600CE-B68C-4CCE-AA04-C9F54AF00BFB}" destId="{DC653EAA-A46D-48AE-8A54-EEEFC1618FA3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517D24-E8D1-4338-8628-26DC27363241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EF8E2F-06C1-4A75-A2C2-7B8D42DD28E2}">
      <dgm:prSet/>
      <dgm:spPr/>
      <dgm:t>
        <a:bodyPr/>
        <a:lstStyle/>
        <a:p>
          <a:r>
            <a:rPr lang="en-US"/>
            <a:t>Review what is a Habitat</a:t>
          </a:r>
        </a:p>
      </dgm:t>
    </dgm:pt>
    <dgm:pt modelId="{FBB37F02-BD97-4766-89E3-2BC2D3C987E0}" type="parTrans" cxnId="{62F3D761-B4FE-4061-8144-D1F0A5ED368D}">
      <dgm:prSet/>
      <dgm:spPr/>
      <dgm:t>
        <a:bodyPr/>
        <a:lstStyle/>
        <a:p>
          <a:endParaRPr lang="en-US"/>
        </a:p>
      </dgm:t>
    </dgm:pt>
    <dgm:pt modelId="{FA9B051B-1403-4695-BDBC-D753689BC6E5}" type="sibTrans" cxnId="{62F3D761-B4FE-4061-8144-D1F0A5ED368D}">
      <dgm:prSet/>
      <dgm:spPr/>
      <dgm:t>
        <a:bodyPr/>
        <a:lstStyle/>
        <a:p>
          <a:endParaRPr lang="en-US"/>
        </a:p>
      </dgm:t>
    </dgm:pt>
    <dgm:pt modelId="{59876527-51F2-48B7-8B62-F495864D82B2}">
      <dgm:prSet/>
      <dgm:spPr/>
      <dgm:t>
        <a:bodyPr/>
        <a:lstStyle/>
        <a:p>
          <a:r>
            <a:rPr lang="en-US" dirty="0"/>
            <a:t>Basic needs for all living things</a:t>
          </a:r>
        </a:p>
      </dgm:t>
    </dgm:pt>
    <dgm:pt modelId="{46896F61-081F-46D0-83D8-AD6759C8C060}" type="parTrans" cxnId="{13577305-9276-4278-BB39-C02323C08170}">
      <dgm:prSet/>
      <dgm:spPr/>
      <dgm:t>
        <a:bodyPr/>
        <a:lstStyle/>
        <a:p>
          <a:endParaRPr lang="en-US"/>
        </a:p>
      </dgm:t>
    </dgm:pt>
    <dgm:pt modelId="{2CFE788B-2E06-4C82-9013-1F37C14A286E}" type="sibTrans" cxnId="{13577305-9276-4278-BB39-C02323C08170}">
      <dgm:prSet/>
      <dgm:spPr/>
      <dgm:t>
        <a:bodyPr/>
        <a:lstStyle/>
        <a:p>
          <a:endParaRPr lang="en-US"/>
        </a:p>
      </dgm:t>
    </dgm:pt>
    <dgm:pt modelId="{A7618CB7-A9BA-4D2F-9700-6EECF4E71EC9}">
      <dgm:prSet/>
      <dgm:spPr/>
      <dgm:t>
        <a:bodyPr/>
        <a:lstStyle/>
        <a:p>
          <a:r>
            <a:rPr lang="en-US" dirty="0"/>
            <a:t>Meet animal and identify 4 basic needs</a:t>
          </a:r>
        </a:p>
      </dgm:t>
    </dgm:pt>
    <dgm:pt modelId="{16E286ED-05E9-4BAF-9E4B-D68325AF88A3}" type="parTrans" cxnId="{3F27D73A-32FF-4294-981B-C64511F23573}">
      <dgm:prSet/>
      <dgm:spPr/>
      <dgm:t>
        <a:bodyPr/>
        <a:lstStyle/>
        <a:p>
          <a:endParaRPr lang="en-US"/>
        </a:p>
      </dgm:t>
    </dgm:pt>
    <dgm:pt modelId="{C7CF9126-7015-4E2E-B864-F65E42E19452}" type="sibTrans" cxnId="{3F27D73A-32FF-4294-981B-C64511F23573}">
      <dgm:prSet/>
      <dgm:spPr/>
      <dgm:t>
        <a:bodyPr/>
        <a:lstStyle/>
        <a:p>
          <a:endParaRPr lang="en-US"/>
        </a:p>
      </dgm:t>
    </dgm:pt>
    <dgm:pt modelId="{1B4EB59C-8681-4AC3-A68D-DE835AF0E33A}">
      <dgm:prSet/>
      <dgm:spPr/>
      <dgm:t>
        <a:bodyPr/>
        <a:lstStyle/>
        <a:p>
          <a:r>
            <a:rPr lang="en-US" dirty="0"/>
            <a:t>(2</a:t>
          </a:r>
          <a:r>
            <a:rPr lang="en-US" baseline="30000" dirty="0"/>
            <a:t>nd</a:t>
          </a:r>
          <a:r>
            <a:rPr lang="en-US" dirty="0"/>
            <a:t> grade) Living vs Non-living</a:t>
          </a:r>
        </a:p>
      </dgm:t>
    </dgm:pt>
    <dgm:pt modelId="{4AA57224-3E1F-47A8-B14B-1988E04F8A0F}" type="parTrans" cxnId="{9EEEA772-792F-463F-87FA-2A87E47CBA4F}">
      <dgm:prSet/>
      <dgm:spPr/>
      <dgm:t>
        <a:bodyPr/>
        <a:lstStyle/>
        <a:p>
          <a:endParaRPr lang="en-US"/>
        </a:p>
      </dgm:t>
    </dgm:pt>
    <dgm:pt modelId="{82E47E8C-E618-40EC-B0D0-E2048A63DB6A}" type="sibTrans" cxnId="{9EEEA772-792F-463F-87FA-2A87E47CBA4F}">
      <dgm:prSet/>
      <dgm:spPr/>
      <dgm:t>
        <a:bodyPr/>
        <a:lstStyle/>
        <a:p>
          <a:endParaRPr lang="en-US"/>
        </a:p>
      </dgm:t>
    </dgm:pt>
    <dgm:pt modelId="{15283663-837E-4F25-A983-04C02DB9346F}">
      <dgm:prSet/>
      <dgm:spPr/>
      <dgm:t>
        <a:bodyPr/>
        <a:lstStyle/>
        <a:p>
          <a:r>
            <a:rPr lang="en-US"/>
            <a:t>Build Habitats</a:t>
          </a:r>
        </a:p>
      </dgm:t>
    </dgm:pt>
    <dgm:pt modelId="{8D1D2A42-9BE3-4319-A530-85DD55CC6EF4}" type="parTrans" cxnId="{34825A14-9AA1-4969-8FBF-967B433C27D7}">
      <dgm:prSet/>
      <dgm:spPr/>
      <dgm:t>
        <a:bodyPr/>
        <a:lstStyle/>
        <a:p>
          <a:endParaRPr lang="en-US"/>
        </a:p>
      </dgm:t>
    </dgm:pt>
    <dgm:pt modelId="{A6BC391F-BFE0-4B22-91D0-159621B1FEE9}" type="sibTrans" cxnId="{34825A14-9AA1-4969-8FBF-967B433C27D7}">
      <dgm:prSet/>
      <dgm:spPr/>
      <dgm:t>
        <a:bodyPr/>
        <a:lstStyle/>
        <a:p>
          <a:endParaRPr lang="en-US"/>
        </a:p>
      </dgm:t>
    </dgm:pt>
    <dgm:pt modelId="{64FE61EE-6116-45FA-B28F-3B50E268FCA4}" type="pres">
      <dgm:prSet presAssocID="{A7517D24-E8D1-4338-8628-26DC27363241}" presName="linear" presStyleCnt="0">
        <dgm:presLayoutVars>
          <dgm:animLvl val="lvl"/>
          <dgm:resizeHandles val="exact"/>
        </dgm:presLayoutVars>
      </dgm:prSet>
      <dgm:spPr/>
    </dgm:pt>
    <dgm:pt modelId="{5A521596-1D46-43CD-A172-D3B9C51BD99B}" type="pres">
      <dgm:prSet presAssocID="{58EF8E2F-06C1-4A75-A2C2-7B8D42DD28E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75AFCCE-52FA-46EE-B760-3411788ED1AB}" type="pres">
      <dgm:prSet presAssocID="{FA9B051B-1403-4695-BDBC-D753689BC6E5}" presName="spacer" presStyleCnt="0"/>
      <dgm:spPr/>
    </dgm:pt>
    <dgm:pt modelId="{F385621C-8F87-4968-A0FB-82EFED33E4ED}" type="pres">
      <dgm:prSet presAssocID="{59876527-51F2-48B7-8B62-F495864D82B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78C2A2C-6CD4-44C4-B1EC-8396CC846741}" type="pres">
      <dgm:prSet presAssocID="{2CFE788B-2E06-4C82-9013-1F37C14A286E}" presName="spacer" presStyleCnt="0"/>
      <dgm:spPr/>
    </dgm:pt>
    <dgm:pt modelId="{BF0BFB30-3A9B-4F34-BFA7-B51FFDB7DF4D}" type="pres">
      <dgm:prSet presAssocID="{A7618CB7-A9BA-4D2F-9700-6EECF4E71EC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433CE02-6ECC-481F-A885-0C0A96183BFF}" type="pres">
      <dgm:prSet presAssocID="{C7CF9126-7015-4E2E-B864-F65E42E19452}" presName="spacer" presStyleCnt="0"/>
      <dgm:spPr/>
    </dgm:pt>
    <dgm:pt modelId="{7057A65E-76F6-465F-81EB-49847D8BFD0B}" type="pres">
      <dgm:prSet presAssocID="{1B4EB59C-8681-4AC3-A68D-DE835AF0E33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082056D-28A6-49C7-B10F-8049E1DFF8A2}" type="pres">
      <dgm:prSet presAssocID="{82E47E8C-E618-40EC-B0D0-E2048A63DB6A}" presName="spacer" presStyleCnt="0"/>
      <dgm:spPr/>
    </dgm:pt>
    <dgm:pt modelId="{4CE4645C-72D8-4A82-BDF5-FCA2BF918D69}" type="pres">
      <dgm:prSet presAssocID="{15283663-837E-4F25-A983-04C02DB9346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20A0901-F092-44B3-B5BF-7E5D9967D17F}" type="presOf" srcId="{59876527-51F2-48B7-8B62-F495864D82B2}" destId="{F385621C-8F87-4968-A0FB-82EFED33E4ED}" srcOrd="0" destOrd="0" presId="urn:microsoft.com/office/officeart/2005/8/layout/vList2"/>
    <dgm:cxn modelId="{13577305-9276-4278-BB39-C02323C08170}" srcId="{A7517D24-E8D1-4338-8628-26DC27363241}" destId="{59876527-51F2-48B7-8B62-F495864D82B2}" srcOrd="1" destOrd="0" parTransId="{46896F61-081F-46D0-83D8-AD6759C8C060}" sibTransId="{2CFE788B-2E06-4C82-9013-1F37C14A286E}"/>
    <dgm:cxn modelId="{C347E20B-6A82-4E6A-A281-7CB528F68677}" type="presOf" srcId="{58EF8E2F-06C1-4A75-A2C2-7B8D42DD28E2}" destId="{5A521596-1D46-43CD-A172-D3B9C51BD99B}" srcOrd="0" destOrd="0" presId="urn:microsoft.com/office/officeart/2005/8/layout/vList2"/>
    <dgm:cxn modelId="{34825A14-9AA1-4969-8FBF-967B433C27D7}" srcId="{A7517D24-E8D1-4338-8628-26DC27363241}" destId="{15283663-837E-4F25-A983-04C02DB9346F}" srcOrd="4" destOrd="0" parTransId="{8D1D2A42-9BE3-4319-A530-85DD55CC6EF4}" sibTransId="{A6BC391F-BFE0-4B22-91D0-159621B1FEE9}"/>
    <dgm:cxn modelId="{C32FFA18-7109-4ADF-B8C9-F7706308EA62}" type="presOf" srcId="{1B4EB59C-8681-4AC3-A68D-DE835AF0E33A}" destId="{7057A65E-76F6-465F-81EB-49847D8BFD0B}" srcOrd="0" destOrd="0" presId="urn:microsoft.com/office/officeart/2005/8/layout/vList2"/>
    <dgm:cxn modelId="{3F27D73A-32FF-4294-981B-C64511F23573}" srcId="{A7517D24-E8D1-4338-8628-26DC27363241}" destId="{A7618CB7-A9BA-4D2F-9700-6EECF4E71EC9}" srcOrd="2" destOrd="0" parTransId="{16E286ED-05E9-4BAF-9E4B-D68325AF88A3}" sibTransId="{C7CF9126-7015-4E2E-B864-F65E42E19452}"/>
    <dgm:cxn modelId="{62F3D761-B4FE-4061-8144-D1F0A5ED368D}" srcId="{A7517D24-E8D1-4338-8628-26DC27363241}" destId="{58EF8E2F-06C1-4A75-A2C2-7B8D42DD28E2}" srcOrd="0" destOrd="0" parTransId="{FBB37F02-BD97-4766-89E3-2BC2D3C987E0}" sibTransId="{FA9B051B-1403-4695-BDBC-D753689BC6E5}"/>
    <dgm:cxn modelId="{9EEEA772-792F-463F-87FA-2A87E47CBA4F}" srcId="{A7517D24-E8D1-4338-8628-26DC27363241}" destId="{1B4EB59C-8681-4AC3-A68D-DE835AF0E33A}" srcOrd="3" destOrd="0" parTransId="{4AA57224-3E1F-47A8-B14B-1988E04F8A0F}" sibTransId="{82E47E8C-E618-40EC-B0D0-E2048A63DB6A}"/>
    <dgm:cxn modelId="{F8C2048D-1171-4242-877E-75CDDCA876EB}" type="presOf" srcId="{A7618CB7-A9BA-4D2F-9700-6EECF4E71EC9}" destId="{BF0BFB30-3A9B-4F34-BFA7-B51FFDB7DF4D}" srcOrd="0" destOrd="0" presId="urn:microsoft.com/office/officeart/2005/8/layout/vList2"/>
    <dgm:cxn modelId="{849A8DAA-6DEE-4B88-9700-8FC06FAC0FD7}" type="presOf" srcId="{15283663-837E-4F25-A983-04C02DB9346F}" destId="{4CE4645C-72D8-4A82-BDF5-FCA2BF918D69}" srcOrd="0" destOrd="0" presId="urn:microsoft.com/office/officeart/2005/8/layout/vList2"/>
    <dgm:cxn modelId="{A3A197F6-AB04-4564-8CD9-1ACC600C1F0A}" type="presOf" srcId="{A7517D24-E8D1-4338-8628-26DC27363241}" destId="{64FE61EE-6116-45FA-B28F-3B50E268FCA4}" srcOrd="0" destOrd="0" presId="urn:microsoft.com/office/officeart/2005/8/layout/vList2"/>
    <dgm:cxn modelId="{96C4AC1A-1AD4-416E-AA7D-844E5A983561}" type="presParOf" srcId="{64FE61EE-6116-45FA-B28F-3B50E268FCA4}" destId="{5A521596-1D46-43CD-A172-D3B9C51BD99B}" srcOrd="0" destOrd="0" presId="urn:microsoft.com/office/officeart/2005/8/layout/vList2"/>
    <dgm:cxn modelId="{456277F8-E3CF-467B-8DC8-155C4F905CF2}" type="presParOf" srcId="{64FE61EE-6116-45FA-B28F-3B50E268FCA4}" destId="{175AFCCE-52FA-46EE-B760-3411788ED1AB}" srcOrd="1" destOrd="0" presId="urn:microsoft.com/office/officeart/2005/8/layout/vList2"/>
    <dgm:cxn modelId="{799E24BE-7816-4CFE-B8F9-E010B47B1856}" type="presParOf" srcId="{64FE61EE-6116-45FA-B28F-3B50E268FCA4}" destId="{F385621C-8F87-4968-A0FB-82EFED33E4ED}" srcOrd="2" destOrd="0" presId="urn:microsoft.com/office/officeart/2005/8/layout/vList2"/>
    <dgm:cxn modelId="{26C588EE-B129-46F5-A84C-A09000BCD7FF}" type="presParOf" srcId="{64FE61EE-6116-45FA-B28F-3B50E268FCA4}" destId="{B78C2A2C-6CD4-44C4-B1EC-8396CC846741}" srcOrd="3" destOrd="0" presId="urn:microsoft.com/office/officeart/2005/8/layout/vList2"/>
    <dgm:cxn modelId="{BB451504-0844-4D6A-BD90-8CE7831BEE9E}" type="presParOf" srcId="{64FE61EE-6116-45FA-B28F-3B50E268FCA4}" destId="{BF0BFB30-3A9B-4F34-BFA7-B51FFDB7DF4D}" srcOrd="4" destOrd="0" presId="urn:microsoft.com/office/officeart/2005/8/layout/vList2"/>
    <dgm:cxn modelId="{B20189CD-3969-404E-96F4-FE7E6AC8457F}" type="presParOf" srcId="{64FE61EE-6116-45FA-B28F-3B50E268FCA4}" destId="{9433CE02-6ECC-481F-A885-0C0A96183BFF}" srcOrd="5" destOrd="0" presId="urn:microsoft.com/office/officeart/2005/8/layout/vList2"/>
    <dgm:cxn modelId="{6318AC02-93BD-43F6-ABDD-C48A1D697F5E}" type="presParOf" srcId="{64FE61EE-6116-45FA-B28F-3B50E268FCA4}" destId="{7057A65E-76F6-465F-81EB-49847D8BFD0B}" srcOrd="6" destOrd="0" presId="urn:microsoft.com/office/officeart/2005/8/layout/vList2"/>
    <dgm:cxn modelId="{3126F684-AB4C-4A69-AB69-4A3B4E451DAB}" type="presParOf" srcId="{64FE61EE-6116-45FA-B28F-3B50E268FCA4}" destId="{E082056D-28A6-49C7-B10F-8049E1DFF8A2}" srcOrd="7" destOrd="0" presId="urn:microsoft.com/office/officeart/2005/8/layout/vList2"/>
    <dgm:cxn modelId="{AE482FB0-112F-443F-AD45-7B88E33FE5FD}" type="presParOf" srcId="{64FE61EE-6116-45FA-B28F-3B50E268FCA4}" destId="{4CE4645C-72D8-4A82-BDF5-FCA2BF918D6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C5C49-8817-4442-A16C-A6740A45FC4A}">
      <dsp:nvSpPr>
        <dsp:cNvPr id="0" name=""/>
        <dsp:cNvSpPr/>
      </dsp:nvSpPr>
      <dsp:spPr>
        <a:xfrm>
          <a:off x="1237010" y="1631"/>
          <a:ext cx="4192812" cy="251568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Original Home Sweet Habitat Program (1</a:t>
          </a:r>
          <a:r>
            <a:rPr lang="en-US" sz="3900" kern="1200" baseline="30000"/>
            <a:t>st</a:t>
          </a:r>
          <a:r>
            <a:rPr lang="en-US" sz="3900" kern="1200"/>
            <a:t> grade)</a:t>
          </a:r>
        </a:p>
      </dsp:txBody>
      <dsp:txXfrm>
        <a:off x="1237010" y="1631"/>
        <a:ext cx="4192812" cy="2515687"/>
      </dsp:txXfrm>
    </dsp:sp>
    <dsp:sp modelId="{DC653EAA-A46D-48AE-8A54-EEEFC1618FA3}">
      <dsp:nvSpPr>
        <dsp:cNvPr id="0" name=""/>
        <dsp:cNvSpPr/>
      </dsp:nvSpPr>
      <dsp:spPr>
        <a:xfrm>
          <a:off x="1237010" y="2936600"/>
          <a:ext cx="4192812" cy="2515687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New version Home Sweet Habitat (Pre-k to 2</a:t>
          </a:r>
          <a:r>
            <a:rPr lang="en-US" sz="3900" kern="1200" baseline="30000"/>
            <a:t>nd</a:t>
          </a:r>
          <a:r>
            <a:rPr lang="en-US" sz="3900" kern="1200"/>
            <a:t> grade)</a:t>
          </a:r>
        </a:p>
      </dsp:txBody>
      <dsp:txXfrm>
        <a:off x="1237010" y="2936600"/>
        <a:ext cx="4192812" cy="2515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21596-1D46-43CD-A172-D3B9C51BD99B}">
      <dsp:nvSpPr>
        <dsp:cNvPr id="0" name=""/>
        <dsp:cNvSpPr/>
      </dsp:nvSpPr>
      <dsp:spPr>
        <a:xfrm>
          <a:off x="0" y="689562"/>
          <a:ext cx="6666833" cy="74353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Review what is a Habitat</a:t>
          </a:r>
        </a:p>
      </dsp:txBody>
      <dsp:txXfrm>
        <a:off x="36296" y="725858"/>
        <a:ext cx="6594241" cy="670943"/>
      </dsp:txXfrm>
    </dsp:sp>
    <dsp:sp modelId="{F385621C-8F87-4968-A0FB-82EFED33E4ED}">
      <dsp:nvSpPr>
        <dsp:cNvPr id="0" name=""/>
        <dsp:cNvSpPr/>
      </dsp:nvSpPr>
      <dsp:spPr>
        <a:xfrm>
          <a:off x="0" y="1522377"/>
          <a:ext cx="6666833" cy="743535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Basic needs for all living things</a:t>
          </a:r>
        </a:p>
      </dsp:txBody>
      <dsp:txXfrm>
        <a:off x="36296" y="1558673"/>
        <a:ext cx="6594241" cy="670943"/>
      </dsp:txXfrm>
    </dsp:sp>
    <dsp:sp modelId="{BF0BFB30-3A9B-4F34-BFA7-B51FFDB7DF4D}">
      <dsp:nvSpPr>
        <dsp:cNvPr id="0" name=""/>
        <dsp:cNvSpPr/>
      </dsp:nvSpPr>
      <dsp:spPr>
        <a:xfrm>
          <a:off x="0" y="2355192"/>
          <a:ext cx="6666833" cy="743535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Meet animal and identify 4 basic needs</a:t>
          </a:r>
        </a:p>
      </dsp:txBody>
      <dsp:txXfrm>
        <a:off x="36296" y="2391488"/>
        <a:ext cx="6594241" cy="670943"/>
      </dsp:txXfrm>
    </dsp:sp>
    <dsp:sp modelId="{7057A65E-76F6-465F-81EB-49847D8BFD0B}">
      <dsp:nvSpPr>
        <dsp:cNvPr id="0" name=""/>
        <dsp:cNvSpPr/>
      </dsp:nvSpPr>
      <dsp:spPr>
        <a:xfrm>
          <a:off x="0" y="3188007"/>
          <a:ext cx="6666833" cy="743535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(2</a:t>
          </a:r>
          <a:r>
            <a:rPr lang="en-US" sz="3100" kern="1200" baseline="30000" dirty="0"/>
            <a:t>nd</a:t>
          </a:r>
          <a:r>
            <a:rPr lang="en-US" sz="3100" kern="1200" dirty="0"/>
            <a:t> grade) Living vs Non-living</a:t>
          </a:r>
        </a:p>
      </dsp:txBody>
      <dsp:txXfrm>
        <a:off x="36296" y="3224303"/>
        <a:ext cx="6594241" cy="670943"/>
      </dsp:txXfrm>
    </dsp:sp>
    <dsp:sp modelId="{4CE4645C-72D8-4A82-BDF5-FCA2BF918D69}">
      <dsp:nvSpPr>
        <dsp:cNvPr id="0" name=""/>
        <dsp:cNvSpPr/>
      </dsp:nvSpPr>
      <dsp:spPr>
        <a:xfrm>
          <a:off x="0" y="4020822"/>
          <a:ext cx="6666833" cy="743535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Build Habitats</a:t>
          </a:r>
        </a:p>
      </dsp:txBody>
      <dsp:txXfrm>
        <a:off x="36296" y="4057118"/>
        <a:ext cx="6594241" cy="67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287E0-CECB-46D9-B3C6-475F1B2B3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758EA-A035-4E43-97F0-384D62968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F7540-6067-4275-AB35-C4EA0467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68028-7D80-4BA1-87BA-B1E109FF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AC934-E591-4374-81E7-93B73BCD5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3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46D00-4C04-40EB-B1FD-4D18AF23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B7889-EA77-4D7D-A31F-22E3F83C4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966BA-AAD4-4591-8FEB-76F8AD24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883FA-AE3F-488D-9494-5D3F2E3A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64610-BC25-4D32-B426-EFCF1DAF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4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6457EF-4387-4E03-BBD7-50434602C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3D595-099C-4C01-B70C-5E3640501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57BE8-7D9F-4DD5-9FA3-FFA61576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E0579-33D4-4741-9F6D-CE7F31E1A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F4050-A98C-4C55-9CC5-2C81B557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0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3098-C397-4E5C-8BEA-9A788F504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625F8-9376-421B-86F2-4178A376A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197C9-36F9-454F-BFAA-DF974FAC3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E1C4F-6F35-4AC4-9598-32A1417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9DF9D-5E92-403F-A52E-7F46E5E4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3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D6FC-D8A8-4415-8659-B4CD2D10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27F94-DACA-495A-B3EB-77590929F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F0F9-2FB8-4DC5-AC9C-82C6EFE3A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743E2-65A8-4ACA-8699-CE546D5E1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067BF-928B-45B4-BE3F-8D085991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2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29EF-DA12-455A-8DBF-E18E87BCC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E822E-EC90-44BC-9A51-68E41CFD87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B603C-8740-4947-A6E9-FC5717794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0B277-C89F-4BB3-B8A3-3B52873B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08BCD-1A50-461C-88F7-DB129368B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96A8C-BC58-4CAC-8709-1D003A8A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9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E9022-A9B5-48C3-8AC2-47DB1C4D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59146-3945-4CDA-A9B0-1DBE14B63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9C5A4-17CD-42A3-A30A-076B32D3D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40F527-2815-439C-B51C-CDCCCF50E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B1B211-2277-4435-86CE-51E57E072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18CD98-3EE4-4601-AC43-818FC986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880F5A-39BB-4DDF-AC8A-A77327FC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CC0F0-73C7-4538-A93C-00778823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87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8F7D-01C9-496E-9BAF-0745E016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76B3BA-47BB-4267-B793-FF23A620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1441F-F2AD-4687-8E80-B898D282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B5E72-6F4E-466D-AA9A-076A8354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6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952C0F-405D-48CB-AA9B-31CD4EB4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C9C1EC-D34F-4D7C-9B9C-A8222BB3A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3F4B8-8906-4849-B179-9F2DD94A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2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DC7EA-72FA-4C68-A802-950D103C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C8AF0-9077-404A-9309-6775EA4ED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F1703-158C-4F40-B056-268D98F96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06FA-C197-4723-9075-0691D60A2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8CCB-23E8-4B94-AEEC-627AA0F1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972A0-E9B2-4649-AFF3-AA610D1C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A3CA7-4CEB-4145-8336-40C955F05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99EEC0-F446-4063-A954-990E4197C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A73C3-4392-42AB-B0E6-B8A258E84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10FF62-91C3-4C83-B65A-26FE0FBD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D31F30-CA55-4017-9EE0-0581127FB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64D5F-C5C4-4E07-8D51-1A7B0182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9FED6D-AFF3-4792-B276-BC5F7B1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BB7B7-6EA7-412F-9C51-4813DAB5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472D1-F56D-4A11-9AB7-8989A25F8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C6FE0-7155-432E-AFC4-D380F13F4B18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68E02-7D24-44C1-9627-350F6CA85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0816-B8F6-4F7B-90A4-75601D99A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579A6-5A6B-4466-87E9-38C08FEC3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79B5E-C997-A149-6471-405455322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Home Sweet Habitat: Passing the Torch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0744E-8B7D-F721-9327-B5C04B822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sz="1300" dirty="0"/>
              <a:t>Travis Heil - Roosevelt Park Zoo</a:t>
            </a:r>
          </a:p>
          <a:p>
            <a:pPr algn="l"/>
            <a:r>
              <a:rPr lang="en-US" sz="1300" dirty="0"/>
              <a:t>Education, Conservation &amp; Outreach Coordinator</a:t>
            </a:r>
          </a:p>
          <a:p>
            <a:pPr algn="l"/>
            <a:r>
              <a:rPr lang="en-US" sz="1300" dirty="0"/>
              <a:t>Phone: 701-857-4166             </a:t>
            </a:r>
          </a:p>
          <a:p>
            <a:pPr algn="l"/>
            <a:r>
              <a:rPr lang="en-US" sz="1300" dirty="0"/>
              <a:t>Email: travis@minotparks.com</a:t>
            </a:r>
          </a:p>
          <a:p>
            <a:pPr algn="l"/>
            <a:endParaRPr lang="en-US" sz="13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reflies in a moonlit forest">
            <a:extLst>
              <a:ext uri="{FF2B5EF4-FFF2-40B4-BE49-F238E27FC236}">
                <a16:creationId xmlns:a16="http://schemas.microsoft.com/office/drawing/2014/main" id="{C3FF4C79-AFE9-7B1A-1F4B-FFD406D60B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2" r="2977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2061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37B0-FE28-4313-A088-863D689A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4 Basic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CAF74-E69C-4368-9BF3-5AD92831FB9D}"/>
              </a:ext>
            </a:extLst>
          </p:cNvPr>
          <p:cNvSpPr txBox="1"/>
          <p:nvPr/>
        </p:nvSpPr>
        <p:spPr>
          <a:xfrm>
            <a:off x="2380034" y="4186971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CEE50-4519-41C4-A60B-5209016D1AA7}"/>
              </a:ext>
            </a:extLst>
          </p:cNvPr>
          <p:cNvSpPr txBox="1"/>
          <p:nvPr/>
        </p:nvSpPr>
        <p:spPr>
          <a:xfrm>
            <a:off x="2380034" y="1970268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1239B-5ABD-4313-AD03-BFE6D759992B}"/>
              </a:ext>
            </a:extLst>
          </p:cNvPr>
          <p:cNvSpPr txBox="1"/>
          <p:nvPr/>
        </p:nvSpPr>
        <p:spPr>
          <a:xfrm>
            <a:off x="7467600" y="1970268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2D892-114D-464F-BD6F-8EC9484C984D}"/>
              </a:ext>
            </a:extLst>
          </p:cNvPr>
          <p:cNvSpPr txBox="1"/>
          <p:nvPr/>
        </p:nvSpPr>
        <p:spPr>
          <a:xfrm>
            <a:off x="7467600" y="4223587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Shelter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95F12-5A95-4EF7-BFB5-AFC6689F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375" y="2559803"/>
            <a:ext cx="1311745" cy="279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D12E45-E9D3-4FAD-979F-CD762A4A5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621" y="2808398"/>
            <a:ext cx="1186774" cy="1186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A9C083-DAFA-4EC5-BA18-346CCEECC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221" y="2738675"/>
            <a:ext cx="660132" cy="1256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487247-0F0D-4BFC-BDB3-BE6253BDB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158" y="5025101"/>
            <a:ext cx="1119699" cy="1147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BE2EB2-DC1F-4375-AEB8-A3DBB7F3D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3900" y="4833208"/>
            <a:ext cx="1232774" cy="16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37B0-FE28-4313-A088-863D689A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4 Basic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CAF74-E69C-4368-9BF3-5AD92831FB9D}"/>
              </a:ext>
            </a:extLst>
          </p:cNvPr>
          <p:cNvSpPr txBox="1"/>
          <p:nvPr/>
        </p:nvSpPr>
        <p:spPr>
          <a:xfrm>
            <a:off x="2380034" y="3717352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CEE50-4519-41C4-A60B-5209016D1AA7}"/>
              </a:ext>
            </a:extLst>
          </p:cNvPr>
          <p:cNvSpPr txBox="1"/>
          <p:nvPr/>
        </p:nvSpPr>
        <p:spPr>
          <a:xfrm>
            <a:off x="2380034" y="1516474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1239B-5ABD-4313-AD03-BFE6D759992B}"/>
              </a:ext>
            </a:extLst>
          </p:cNvPr>
          <p:cNvSpPr txBox="1"/>
          <p:nvPr/>
        </p:nvSpPr>
        <p:spPr>
          <a:xfrm>
            <a:off x="7467600" y="1542607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2D892-114D-464F-BD6F-8EC9484C984D}"/>
              </a:ext>
            </a:extLst>
          </p:cNvPr>
          <p:cNvSpPr txBox="1"/>
          <p:nvPr/>
        </p:nvSpPr>
        <p:spPr>
          <a:xfrm>
            <a:off x="7286017" y="3802589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Shelter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2E673E-46AC-4FF6-83D3-968DD6475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902" y="3110443"/>
            <a:ext cx="2626140" cy="2030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EFF6C1-0D8C-40C6-B50A-4B18B8DA7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323" y="4363683"/>
            <a:ext cx="1618033" cy="2433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2AC7B5-1186-401A-A234-32F71A5C3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485" y="2218509"/>
            <a:ext cx="2729898" cy="1584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4A65F5C-EF0F-4014-AD64-844288096E37}"/>
              </a:ext>
            </a:extLst>
          </p:cNvPr>
          <p:cNvGrpSpPr/>
          <p:nvPr/>
        </p:nvGrpSpPr>
        <p:grpSpPr>
          <a:xfrm>
            <a:off x="1607654" y="2091536"/>
            <a:ext cx="2497419" cy="1566136"/>
            <a:chOff x="1607654" y="2580508"/>
            <a:chExt cx="2497419" cy="156613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C447F1A-8146-4373-B42A-DE65F7AC0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7654" y="2677910"/>
              <a:ext cx="1100403" cy="8319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5142D0-0031-4D0F-9541-2C95E7A3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2384" y="2580508"/>
              <a:ext cx="1332689" cy="102670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6063931-183D-47A0-BA91-3FC6DB279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6812" y="3603821"/>
              <a:ext cx="1543573" cy="542823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2BB5AB5-4325-4564-B44D-AB070F346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247" y="4423363"/>
            <a:ext cx="1586274" cy="16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5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D1E9-F965-43E8-9EE8-8B022CBC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Living vs Non-Living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0967A-71FD-4F3B-8EE1-1B02606AE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Questions to ask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it eat and drink water in order to survive?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Does it grow and develop over time?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 it make more of themselves?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 it respond to changes around it?</a:t>
            </a:r>
          </a:p>
        </p:txBody>
      </p:sp>
    </p:spTree>
    <p:extLst>
      <p:ext uri="{BB962C8B-B14F-4D97-AF65-F5344CB8AC3E}">
        <p14:creationId xmlns:p14="http://schemas.microsoft.com/office/powerpoint/2010/main" val="3640015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CA8A7-082C-48AA-9BF9-E2A771765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Activity: Build Habitat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95510-ABFE-4198-8359-F69FB6FBA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Make sure your animal has 4 basic needs in their habitat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211FB-083B-4D5E-A944-FCE0C8E2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614" y="2649888"/>
            <a:ext cx="4775381" cy="34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66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37B0-FE28-4313-A088-863D689A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Habitat Song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DAAF4-D1D3-4DE9-AB8D-87A461274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760" y="5824177"/>
            <a:ext cx="1731414" cy="975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CB860-465C-46FF-8B36-9886045843B7}"/>
              </a:ext>
            </a:extLst>
          </p:cNvPr>
          <p:cNvSpPr txBox="1"/>
          <p:nvPr/>
        </p:nvSpPr>
        <p:spPr>
          <a:xfrm>
            <a:off x="3151762" y="2363822"/>
            <a:ext cx="6673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</a:rPr>
              <a:t>Air, Food, Water and Shelter</a:t>
            </a:r>
          </a:p>
          <a:p>
            <a:r>
              <a:rPr lang="en-US" sz="3600" b="1" i="1" dirty="0">
                <a:solidFill>
                  <a:srgbClr val="7030A0"/>
                </a:solidFill>
              </a:rPr>
              <a:t>Air, Food , Water and Shelter</a:t>
            </a:r>
          </a:p>
          <a:p>
            <a:r>
              <a:rPr lang="en-US" sz="3600" b="1" i="1" dirty="0">
                <a:solidFill>
                  <a:srgbClr val="7030A0"/>
                </a:solidFill>
              </a:rPr>
              <a:t>Air, Food, Water and Shelter</a:t>
            </a:r>
          </a:p>
          <a:p>
            <a:r>
              <a:rPr lang="en-US" sz="3600" b="1" i="1" dirty="0">
                <a:solidFill>
                  <a:srgbClr val="7030A0"/>
                </a:solidFill>
              </a:rPr>
              <a:t>Things I need in my habitat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92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79B5E-C997-A149-6471-405455322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Home Sweet Habitat: Passing the Torch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0744E-8B7D-F721-9327-B5C04B822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sz="1300" dirty="0"/>
              <a:t>Travis Heil - Roosevelt Park Zoo</a:t>
            </a:r>
          </a:p>
          <a:p>
            <a:pPr algn="l"/>
            <a:r>
              <a:rPr lang="en-US" sz="1300" dirty="0"/>
              <a:t>Education, Conservation &amp; Outreach Coordinator</a:t>
            </a:r>
          </a:p>
          <a:p>
            <a:pPr algn="l"/>
            <a:r>
              <a:rPr lang="en-US" sz="1300" dirty="0"/>
              <a:t>Phone: 701-857-4166             </a:t>
            </a:r>
          </a:p>
          <a:p>
            <a:pPr algn="l"/>
            <a:r>
              <a:rPr lang="en-US" sz="1300" dirty="0"/>
              <a:t>Email: travis@minotparks.com</a:t>
            </a:r>
          </a:p>
          <a:p>
            <a:pPr algn="l"/>
            <a:endParaRPr lang="en-US" sz="1300" dirty="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ireflies in a moonlit forest">
            <a:extLst>
              <a:ext uri="{FF2B5EF4-FFF2-40B4-BE49-F238E27FC236}">
                <a16:creationId xmlns:a16="http://schemas.microsoft.com/office/drawing/2014/main" id="{C3FF4C79-AFE9-7B1A-1F4B-FFD406D60B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2" r="2977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3471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8AEB1-FF3E-7FBE-8A18-96BE6AC2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B087B00-F9D5-F7A3-06BA-AEA0D5934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3736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7830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1939-CB9F-385F-D796-504E62FF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Home Sweet Habitat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74A72-5E5B-9DC1-141D-7E4056601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Show pictures of Habitats and ask audience to share feelings about pictures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7264C-8AA0-F601-793A-7B8CFABA7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5" y="2823392"/>
            <a:ext cx="11821169" cy="3731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68705-7810-6196-13B9-21ADC633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566" y="2246127"/>
            <a:ext cx="3769062" cy="39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4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1939-CB9F-385F-D796-504E62FF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Home Sweet Habitat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74A72-5E5B-9DC1-141D-7E4056601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Show pictures of habitats and ask audience to share feelings about pictures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Interact with the animal or biofact related to that animal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C6709-D6A6-FAD3-6366-2A5F9306F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455" y="3478635"/>
            <a:ext cx="3994116" cy="2833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8EFE9-D71B-BE69-8C6B-FE82830CA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868" y="3429000"/>
            <a:ext cx="3752397" cy="283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F1939-CB9F-385F-D796-504E62FF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Home Sweet Habitat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74A72-5E5B-9DC1-141D-7E4056601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Show pictures of Habitats and ask audience to share feelings about pictures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Interact with the animal or biofact related to that animal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 habitat for that animal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78C4E-E49A-79C1-31AF-96C1369AD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088" y="3429000"/>
            <a:ext cx="4055272" cy="29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0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F0CA7-1E77-7500-4817-E17BEAB96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New Version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7A73CC4-FED7-0A01-41BD-468CA714D1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911842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856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B6FA3-B89F-46BF-B174-5F32425C1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7505" y="2636611"/>
            <a:ext cx="9144000" cy="1370770"/>
          </a:xfrm>
        </p:spPr>
        <p:txBody>
          <a:bodyPr>
            <a:norm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Sweet Habitat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E5B14-F3E1-4A7C-BFB4-DA42A03BA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2779"/>
            <a:ext cx="1733725" cy="97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DF1D05-1375-4535-B7E0-3F76CD45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35" y="3922000"/>
            <a:ext cx="1492390" cy="1468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91C5D7-E40A-4069-B420-8C9EDAC87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136" y="4591390"/>
            <a:ext cx="1291389" cy="1291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D99245-9B49-4EAF-99AE-2BBA98C8C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926" y="4091631"/>
            <a:ext cx="1492390" cy="1384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F53D9B-3649-4E9E-AA0B-693569CAE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580" y="4319501"/>
            <a:ext cx="1835166" cy="1835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F5FA1-2F17-4D64-90B0-2798AF5D5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278" y="688930"/>
            <a:ext cx="1492390" cy="1363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A70FF6-5730-4575-ABF1-C5833EC7AF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5935" y="544559"/>
            <a:ext cx="1565981" cy="1835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A4050E-E020-4CC4-AAF9-5F7026D68D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4194" y="192479"/>
            <a:ext cx="3283611" cy="25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50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98E1-9ED2-41F4-B95A-89EFBCD0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85" y="2300930"/>
            <a:ext cx="5727970" cy="1325563"/>
          </a:xfrm>
        </p:spPr>
        <p:txBody>
          <a:bodyPr/>
          <a:lstStyle/>
          <a:p>
            <a:r>
              <a:rPr lang="en-US" b="1" dirty="0"/>
              <a:t>What is a Habitat?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EDC07-475F-4BF5-BE84-A7470C216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047" y="3703064"/>
            <a:ext cx="3597613" cy="10926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Home for living things</a:t>
            </a:r>
          </a:p>
        </p:txBody>
      </p:sp>
    </p:spTree>
    <p:extLst>
      <p:ext uri="{BB962C8B-B14F-4D97-AF65-F5344CB8AC3E}">
        <p14:creationId xmlns:p14="http://schemas.microsoft.com/office/powerpoint/2010/main" val="257418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A37B0-FE28-4313-A088-863D689A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4 Basic Needs of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DCAF74-E69C-4368-9BF3-5AD92831FB9D}"/>
              </a:ext>
            </a:extLst>
          </p:cNvPr>
          <p:cNvSpPr txBox="1"/>
          <p:nvPr/>
        </p:nvSpPr>
        <p:spPr>
          <a:xfrm>
            <a:off x="2380034" y="4186971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3CEE50-4519-41C4-A60B-5209016D1AA7}"/>
              </a:ext>
            </a:extLst>
          </p:cNvPr>
          <p:cNvSpPr txBox="1"/>
          <p:nvPr/>
        </p:nvSpPr>
        <p:spPr>
          <a:xfrm>
            <a:off x="2380034" y="1970268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1239B-5ABD-4313-AD03-BFE6D759992B}"/>
              </a:ext>
            </a:extLst>
          </p:cNvPr>
          <p:cNvSpPr txBox="1"/>
          <p:nvPr/>
        </p:nvSpPr>
        <p:spPr>
          <a:xfrm>
            <a:off x="7467600" y="1970268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2D892-114D-464F-BD6F-8EC9484C984D}"/>
              </a:ext>
            </a:extLst>
          </p:cNvPr>
          <p:cNvSpPr txBox="1"/>
          <p:nvPr/>
        </p:nvSpPr>
        <p:spPr>
          <a:xfrm>
            <a:off x="7467600" y="4223587"/>
            <a:ext cx="2344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Shelter</a:t>
            </a:r>
          </a:p>
        </p:txBody>
      </p:sp>
    </p:spTree>
    <p:extLst>
      <p:ext uri="{BB962C8B-B14F-4D97-AF65-F5344CB8AC3E}">
        <p14:creationId xmlns:p14="http://schemas.microsoft.com/office/powerpoint/2010/main" val="154396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363</TotalTime>
  <Words>303</Words>
  <Application>Microsoft Office PowerPoint</Application>
  <PresentationFormat>Widescreen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Home Sweet Habitat: Passing the Torch</vt:lpstr>
      <vt:lpstr>Overview</vt:lpstr>
      <vt:lpstr>Original Home Sweet Habitat Program</vt:lpstr>
      <vt:lpstr>Original Home Sweet Habitat Program</vt:lpstr>
      <vt:lpstr>Original Home Sweet Habitat Program</vt:lpstr>
      <vt:lpstr>New Version</vt:lpstr>
      <vt:lpstr>Home Sweet Habitat</vt:lpstr>
      <vt:lpstr>What is a Habitat?</vt:lpstr>
      <vt:lpstr>4 Basic Needs of Animals</vt:lpstr>
      <vt:lpstr>4 Basic Needs</vt:lpstr>
      <vt:lpstr>4 Basic Needs</vt:lpstr>
      <vt:lpstr>Living vs Non-Living</vt:lpstr>
      <vt:lpstr>Activity: Build Habitat</vt:lpstr>
      <vt:lpstr>Habitat Song</vt:lpstr>
      <vt:lpstr>Home Sweet Habitat: Passing the Torch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Needs of Animals</dc:title>
  <dc:creator>Stacey McBride</dc:creator>
  <cp:lastModifiedBy>Travis Heil</cp:lastModifiedBy>
  <cp:revision>10</cp:revision>
  <cp:lastPrinted>2022-05-27T19:49:10Z</cp:lastPrinted>
  <dcterms:created xsi:type="dcterms:W3CDTF">2021-09-06T13:06:00Z</dcterms:created>
  <dcterms:modified xsi:type="dcterms:W3CDTF">2024-09-09T18:02:15Z</dcterms:modified>
</cp:coreProperties>
</file>