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0" r:id="rId5"/>
  </p:sldMasterIdLst>
  <p:notesMasterIdLst>
    <p:notesMasterId r:id="rId20"/>
  </p:notesMasterIdLst>
  <p:sldIdLst>
    <p:sldId id="263" r:id="rId6"/>
    <p:sldId id="286" r:id="rId7"/>
    <p:sldId id="267" r:id="rId8"/>
    <p:sldId id="294" r:id="rId9"/>
    <p:sldId id="293" r:id="rId10"/>
    <p:sldId id="288" r:id="rId11"/>
    <p:sldId id="287" r:id="rId12"/>
    <p:sldId id="292" r:id="rId13"/>
    <p:sldId id="289" r:id="rId14"/>
    <p:sldId id="295" r:id="rId15"/>
    <p:sldId id="290" r:id="rId16"/>
    <p:sldId id="291" r:id="rId17"/>
    <p:sldId id="296" r:id="rId18"/>
    <p:sldId id="269" r:id="rId19"/>
  </p:sldIdLst>
  <p:sldSz cx="9144000" cy="5148263"/>
  <p:notesSz cx="6858000" cy="9144000"/>
  <p:defaultTextStyle>
    <a:defPPr>
      <a:defRPr lang="en-US"/>
    </a:defPPr>
    <a:lvl1pPr algn="l" rtl="0" fontAlgn="base">
      <a:spcBef>
        <a:spcPct val="0"/>
      </a:spcBef>
      <a:spcAft>
        <a:spcPct val="0"/>
      </a:spcAft>
      <a:defRPr kern="1200">
        <a:solidFill>
          <a:schemeClr val="tx1"/>
        </a:solidFill>
        <a:latin typeface="Arial" pitchFamily="-32" charset="0"/>
        <a:ea typeface="Arial" pitchFamily="-32" charset="0"/>
        <a:cs typeface="Arial" pitchFamily="-32" charset="0"/>
      </a:defRPr>
    </a:lvl1pPr>
    <a:lvl2pPr marL="457200" algn="l" rtl="0" fontAlgn="base">
      <a:spcBef>
        <a:spcPct val="0"/>
      </a:spcBef>
      <a:spcAft>
        <a:spcPct val="0"/>
      </a:spcAft>
      <a:defRPr kern="1200">
        <a:solidFill>
          <a:schemeClr val="tx1"/>
        </a:solidFill>
        <a:latin typeface="Arial" pitchFamily="-32" charset="0"/>
        <a:ea typeface="Arial" pitchFamily="-32" charset="0"/>
        <a:cs typeface="Arial" pitchFamily="-32" charset="0"/>
      </a:defRPr>
    </a:lvl2pPr>
    <a:lvl3pPr marL="914400" algn="l" rtl="0" fontAlgn="base">
      <a:spcBef>
        <a:spcPct val="0"/>
      </a:spcBef>
      <a:spcAft>
        <a:spcPct val="0"/>
      </a:spcAft>
      <a:defRPr kern="1200">
        <a:solidFill>
          <a:schemeClr val="tx1"/>
        </a:solidFill>
        <a:latin typeface="Arial" pitchFamily="-32" charset="0"/>
        <a:ea typeface="Arial" pitchFamily="-32" charset="0"/>
        <a:cs typeface="Arial" pitchFamily="-32" charset="0"/>
      </a:defRPr>
    </a:lvl3pPr>
    <a:lvl4pPr marL="1371600" algn="l" rtl="0" fontAlgn="base">
      <a:spcBef>
        <a:spcPct val="0"/>
      </a:spcBef>
      <a:spcAft>
        <a:spcPct val="0"/>
      </a:spcAft>
      <a:defRPr kern="1200">
        <a:solidFill>
          <a:schemeClr val="tx1"/>
        </a:solidFill>
        <a:latin typeface="Arial" pitchFamily="-32" charset="0"/>
        <a:ea typeface="Arial" pitchFamily="-32" charset="0"/>
        <a:cs typeface="Arial" pitchFamily="-32" charset="0"/>
      </a:defRPr>
    </a:lvl4pPr>
    <a:lvl5pPr marL="1828800" algn="l" rtl="0" fontAlgn="base">
      <a:spcBef>
        <a:spcPct val="0"/>
      </a:spcBef>
      <a:spcAft>
        <a:spcPct val="0"/>
      </a:spcAft>
      <a:defRPr kern="1200">
        <a:solidFill>
          <a:schemeClr val="tx1"/>
        </a:solidFill>
        <a:latin typeface="Arial" pitchFamily="-32" charset="0"/>
        <a:ea typeface="Arial" pitchFamily="-32" charset="0"/>
        <a:cs typeface="Arial" pitchFamily="-32" charset="0"/>
      </a:defRPr>
    </a:lvl5pPr>
    <a:lvl6pPr marL="2286000" algn="l" defTabSz="457200" rtl="0" eaLnBrk="1" latinLnBrk="0" hangingPunct="1">
      <a:defRPr kern="1200">
        <a:solidFill>
          <a:schemeClr val="tx1"/>
        </a:solidFill>
        <a:latin typeface="Arial" pitchFamily="-32" charset="0"/>
        <a:ea typeface="Arial" pitchFamily="-32" charset="0"/>
        <a:cs typeface="Arial" pitchFamily="-32" charset="0"/>
      </a:defRPr>
    </a:lvl6pPr>
    <a:lvl7pPr marL="2743200" algn="l" defTabSz="457200" rtl="0" eaLnBrk="1" latinLnBrk="0" hangingPunct="1">
      <a:defRPr kern="1200">
        <a:solidFill>
          <a:schemeClr val="tx1"/>
        </a:solidFill>
        <a:latin typeface="Arial" pitchFamily="-32" charset="0"/>
        <a:ea typeface="Arial" pitchFamily="-32" charset="0"/>
        <a:cs typeface="Arial" pitchFamily="-32" charset="0"/>
      </a:defRPr>
    </a:lvl7pPr>
    <a:lvl8pPr marL="3200400" algn="l" defTabSz="457200" rtl="0" eaLnBrk="1" latinLnBrk="0" hangingPunct="1">
      <a:defRPr kern="1200">
        <a:solidFill>
          <a:schemeClr val="tx1"/>
        </a:solidFill>
        <a:latin typeface="Arial" pitchFamily="-32" charset="0"/>
        <a:ea typeface="Arial" pitchFamily="-32" charset="0"/>
        <a:cs typeface="Arial" pitchFamily="-32" charset="0"/>
      </a:defRPr>
    </a:lvl8pPr>
    <a:lvl9pPr marL="3657600" algn="l" defTabSz="457200" rtl="0" eaLnBrk="1" latinLnBrk="0" hangingPunct="1">
      <a:defRPr kern="1200">
        <a:solidFill>
          <a:schemeClr val="tx1"/>
        </a:solidFill>
        <a:latin typeface="Arial" pitchFamily="-32" charset="0"/>
        <a:ea typeface="Arial" pitchFamily="-32" charset="0"/>
        <a:cs typeface="Arial" pitchFamily="-32"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5D8B5-FCB4-CA8F-489A-3EFA2731907B}" v="179" dt="2024-09-06T15:50:56.416"/>
    <p1510:client id="{BC58D508-2094-4B8C-9636-8F3439C8D804}" v="1" dt="2024-09-06T16:06:29.933"/>
    <p1510:client id="{BF383126-4746-4C76-87ED-93E63064AAB8}" v="9" dt="2024-09-06T16:21:11.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7193" autoAdjust="0"/>
  </p:normalViewPr>
  <p:slideViewPr>
    <p:cSldViewPr snapToGrid="0">
      <p:cViewPr varScale="1">
        <p:scale>
          <a:sx n="63" d="100"/>
          <a:sy n="63" d="100"/>
        </p:scale>
        <p:origin x="1914" y="66"/>
      </p:cViewPr>
      <p:guideLst>
        <p:guide orient="horz" pos="1622"/>
        <p:guide pos="2880"/>
      </p:guideLst>
    </p:cSldViewPr>
  </p:slideViewPr>
  <p:notesTextViewPr>
    <p:cViewPr>
      <p:scale>
        <a:sx n="100" d="100"/>
        <a:sy n="100" d="100"/>
      </p:scale>
      <p:origin x="0" y="0"/>
    </p:cViewPr>
  </p:notesTextViewPr>
  <p:notesViewPr>
    <p:cSldViewPr snapToGrid="0" snapToObjects="1">
      <p:cViewPr varScale="1">
        <p:scale>
          <a:sx n="140" d="100"/>
          <a:sy n="140" d="100"/>
        </p:scale>
        <p:origin x="-49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ty Fried" userId="S::friedm@zoo.org::c7c6bffd-fbe0-4af1-8804-d9c01e4ee2e0" providerId="AD" clId="Web-{A32CBCAB-31A6-C8FF-8D9E-E23FFC10B1CF}"/>
    <pc:docChg chg="addSld modSld sldOrd">
      <pc:chgData name="Misty Fried" userId="S::friedm@zoo.org::c7c6bffd-fbe0-4af1-8804-d9c01e4ee2e0" providerId="AD" clId="Web-{A32CBCAB-31A6-C8FF-8D9E-E23FFC10B1CF}" dt="2021-05-21T14:57:46.514" v="13"/>
      <pc:docMkLst>
        <pc:docMk/>
      </pc:docMkLst>
      <pc:sldChg chg="addSp delSp">
        <pc:chgData name="Misty Fried" userId="S::friedm@zoo.org::c7c6bffd-fbe0-4af1-8804-d9c01e4ee2e0" providerId="AD" clId="Web-{A32CBCAB-31A6-C8FF-8D9E-E23FFC10B1CF}" dt="2021-05-21T14:57:30.076" v="8"/>
        <pc:sldMkLst>
          <pc:docMk/>
          <pc:sldMk cId="2487889242" sldId="269"/>
        </pc:sldMkLst>
        <pc:spChg chg="add del">
          <ac:chgData name="Misty Fried" userId="S::friedm@zoo.org::c7c6bffd-fbe0-4af1-8804-d9c01e4ee2e0" providerId="AD" clId="Web-{A32CBCAB-31A6-C8FF-8D9E-E23FFC10B1CF}" dt="2021-05-21T14:57:30.076" v="8"/>
          <ac:spMkLst>
            <pc:docMk/>
            <pc:sldMk cId="2487889242" sldId="269"/>
            <ac:spMk id="2" creationId="{00000000-0000-0000-0000-000000000000}"/>
          </ac:spMkLst>
        </pc:spChg>
        <pc:spChg chg="add del">
          <ac:chgData name="Misty Fried" userId="S::friedm@zoo.org::c7c6bffd-fbe0-4af1-8804-d9c01e4ee2e0" providerId="AD" clId="Web-{A32CBCAB-31A6-C8FF-8D9E-E23FFC10B1CF}" dt="2021-05-21T14:57:27.764" v="7"/>
          <ac:spMkLst>
            <pc:docMk/>
            <pc:sldMk cId="2487889242" sldId="269"/>
            <ac:spMk id="5" creationId="{00000000-0000-0000-0000-000000000000}"/>
          </ac:spMkLst>
        </pc:spChg>
      </pc:sldChg>
      <pc:sldChg chg="addSp delSp ord">
        <pc:chgData name="Misty Fried" userId="S::friedm@zoo.org::c7c6bffd-fbe0-4af1-8804-d9c01e4ee2e0" providerId="AD" clId="Web-{A32CBCAB-31A6-C8FF-8D9E-E23FFC10B1CF}" dt="2021-05-21T14:57:13.139" v="4"/>
        <pc:sldMkLst>
          <pc:docMk/>
          <pc:sldMk cId="495964075" sldId="276"/>
        </pc:sldMkLst>
        <pc:spChg chg="del">
          <ac:chgData name="Misty Fried" userId="S::friedm@zoo.org::c7c6bffd-fbe0-4af1-8804-d9c01e4ee2e0" providerId="AD" clId="Web-{A32CBCAB-31A6-C8FF-8D9E-E23FFC10B1CF}" dt="2021-05-21T14:57:08.014" v="2"/>
          <ac:spMkLst>
            <pc:docMk/>
            <pc:sldMk cId="495964075" sldId="276"/>
            <ac:spMk id="2" creationId="{00000000-0000-0000-0000-000000000000}"/>
          </ac:spMkLst>
        </pc:spChg>
        <pc:spChg chg="del">
          <ac:chgData name="Misty Fried" userId="S::friedm@zoo.org::c7c6bffd-fbe0-4af1-8804-d9c01e4ee2e0" providerId="AD" clId="Web-{A32CBCAB-31A6-C8FF-8D9E-E23FFC10B1CF}" dt="2021-05-21T14:57:11.310" v="3"/>
          <ac:spMkLst>
            <pc:docMk/>
            <pc:sldMk cId="495964075" sldId="276"/>
            <ac:spMk id="5" creationId="{00000000-0000-0000-0000-000000000000}"/>
          </ac:spMkLst>
        </pc:spChg>
        <pc:picChg chg="add">
          <ac:chgData name="Misty Fried" userId="S::friedm@zoo.org::c7c6bffd-fbe0-4af1-8804-d9c01e4ee2e0" providerId="AD" clId="Web-{A32CBCAB-31A6-C8FF-8D9E-E23FFC10B1CF}" dt="2021-05-21T14:57:13.139" v="4"/>
          <ac:picMkLst>
            <pc:docMk/>
            <pc:sldMk cId="495964075" sldId="276"/>
            <ac:picMk id="3" creationId="{F07CCDDB-9858-489E-9C51-EADBC68603A2}"/>
          </ac:picMkLst>
        </pc:picChg>
      </pc:sldChg>
      <pc:sldChg chg="add replId">
        <pc:chgData name="Misty Fried" userId="S::friedm@zoo.org::c7c6bffd-fbe0-4af1-8804-d9c01e4ee2e0" providerId="AD" clId="Web-{A32CBCAB-31A6-C8FF-8D9E-E23FFC10B1CF}" dt="2021-05-21T14:57:00.170" v="0"/>
        <pc:sldMkLst>
          <pc:docMk/>
          <pc:sldMk cId="4193633552" sldId="285"/>
        </pc:sldMkLst>
      </pc:sldChg>
      <pc:sldChg chg="addSp delSp add ord replId">
        <pc:chgData name="Misty Fried" userId="S::friedm@zoo.org::c7c6bffd-fbe0-4af1-8804-d9c01e4ee2e0" providerId="AD" clId="Web-{A32CBCAB-31A6-C8FF-8D9E-E23FFC10B1CF}" dt="2021-05-21T14:57:46.514" v="13"/>
        <pc:sldMkLst>
          <pc:docMk/>
          <pc:sldMk cId="1799625863" sldId="286"/>
        </pc:sldMkLst>
        <pc:spChg chg="del">
          <ac:chgData name="Misty Fried" userId="S::friedm@zoo.org::c7c6bffd-fbe0-4af1-8804-d9c01e4ee2e0" providerId="AD" clId="Web-{A32CBCAB-31A6-C8FF-8D9E-E23FFC10B1CF}" dt="2021-05-21T14:57:41.560" v="11"/>
          <ac:spMkLst>
            <pc:docMk/>
            <pc:sldMk cId="1799625863" sldId="286"/>
            <ac:spMk id="2" creationId="{00000000-0000-0000-0000-000000000000}"/>
          </ac:spMkLst>
        </pc:spChg>
        <pc:spChg chg="del">
          <ac:chgData name="Misty Fried" userId="S::friedm@zoo.org::c7c6bffd-fbe0-4af1-8804-d9c01e4ee2e0" providerId="AD" clId="Web-{A32CBCAB-31A6-C8FF-8D9E-E23FFC10B1CF}" dt="2021-05-21T14:57:44.154" v="12"/>
          <ac:spMkLst>
            <pc:docMk/>
            <pc:sldMk cId="1799625863" sldId="286"/>
            <ac:spMk id="5" creationId="{00000000-0000-0000-0000-000000000000}"/>
          </ac:spMkLst>
        </pc:spChg>
        <pc:picChg chg="add">
          <ac:chgData name="Misty Fried" userId="S::friedm@zoo.org::c7c6bffd-fbe0-4af1-8804-d9c01e4ee2e0" providerId="AD" clId="Web-{A32CBCAB-31A6-C8FF-8D9E-E23FFC10B1CF}" dt="2021-05-21T14:57:46.514" v="13"/>
          <ac:picMkLst>
            <pc:docMk/>
            <pc:sldMk cId="1799625863" sldId="286"/>
            <ac:picMk id="3" creationId="{A695786F-9235-47EF-8E38-70E457DF4191}"/>
          </ac:picMkLst>
        </pc:picChg>
      </pc:sldChg>
    </pc:docChg>
  </pc:docChgLst>
  <pc:docChgLst>
    <pc:chgData name="Terra Herrmann" userId="S::terra.herrmann@zoo.org::1bbc36ce-623d-46d1-9128-f804719460df" providerId="AD" clId="Web-{E5FEB48D-D93F-C315-B0BA-8596B63B160F}"/>
    <pc:docChg chg="addSld modSld sldOrd">
      <pc:chgData name="Terra Herrmann" userId="S::terra.herrmann@zoo.org::1bbc36ce-623d-46d1-9128-f804719460df" providerId="AD" clId="Web-{E5FEB48D-D93F-C315-B0BA-8596B63B160F}" dt="2024-08-03T21:15:58.905" v="10"/>
      <pc:docMkLst>
        <pc:docMk/>
      </pc:docMkLst>
      <pc:sldChg chg="ord">
        <pc:chgData name="Terra Herrmann" userId="S::terra.herrmann@zoo.org::1bbc36ce-623d-46d1-9128-f804719460df" providerId="AD" clId="Web-{E5FEB48D-D93F-C315-B0BA-8596B63B160F}" dt="2024-08-03T21:15:58.905" v="10"/>
        <pc:sldMkLst>
          <pc:docMk/>
          <pc:sldMk cId="2942723704" sldId="288"/>
        </pc:sldMkLst>
      </pc:sldChg>
      <pc:sldChg chg="modSp new">
        <pc:chgData name="Terra Herrmann" userId="S::terra.herrmann@zoo.org::1bbc36ce-623d-46d1-9128-f804719460df" providerId="AD" clId="Web-{E5FEB48D-D93F-C315-B0BA-8596B63B160F}" dt="2024-08-03T21:14:59.043" v="4" actId="20577"/>
        <pc:sldMkLst>
          <pc:docMk/>
          <pc:sldMk cId="1586716025" sldId="292"/>
        </pc:sldMkLst>
        <pc:spChg chg="mod">
          <ac:chgData name="Terra Herrmann" userId="S::terra.herrmann@zoo.org::1bbc36ce-623d-46d1-9128-f804719460df" providerId="AD" clId="Web-{E5FEB48D-D93F-C315-B0BA-8596B63B160F}" dt="2024-08-03T21:14:59.043" v="4" actId="20577"/>
          <ac:spMkLst>
            <pc:docMk/>
            <pc:sldMk cId="1586716025" sldId="292"/>
            <ac:spMk id="2" creationId="{4B95969C-427A-368F-9355-9172BA753284}"/>
          </ac:spMkLst>
        </pc:spChg>
      </pc:sldChg>
      <pc:sldChg chg="modSp add replId">
        <pc:chgData name="Terra Herrmann" userId="S::terra.herrmann@zoo.org::1bbc36ce-623d-46d1-9128-f804719460df" providerId="AD" clId="Web-{E5FEB48D-D93F-C315-B0BA-8596B63B160F}" dt="2024-08-03T21:15:12.497" v="9" actId="20577"/>
        <pc:sldMkLst>
          <pc:docMk/>
          <pc:sldMk cId="2473947531" sldId="293"/>
        </pc:sldMkLst>
        <pc:spChg chg="mod">
          <ac:chgData name="Terra Herrmann" userId="S::terra.herrmann@zoo.org::1bbc36ce-623d-46d1-9128-f804719460df" providerId="AD" clId="Web-{E5FEB48D-D93F-C315-B0BA-8596B63B160F}" dt="2024-08-03T21:15:12.497" v="9" actId="20577"/>
          <ac:spMkLst>
            <pc:docMk/>
            <pc:sldMk cId="2473947531" sldId="293"/>
            <ac:spMk id="2" creationId="{4B95969C-427A-368F-9355-9172BA753284}"/>
          </ac:spMkLst>
        </pc:spChg>
      </pc:sldChg>
    </pc:docChg>
  </pc:docChgLst>
  <pc:docChgLst>
    <pc:chgData name="Terra Herrmann" userId="S::terra.herrmann@zoo.org::1bbc36ce-623d-46d1-9128-f804719460df" providerId="AD" clId="Web-{52263535-CA9E-16D6-38B1-E6975570FC56}"/>
    <pc:docChg chg="addSld modSld">
      <pc:chgData name="Terra Herrmann" userId="S::terra.herrmann@zoo.org::1bbc36ce-623d-46d1-9128-f804719460df" providerId="AD" clId="Web-{52263535-CA9E-16D6-38B1-E6975570FC56}" dt="2024-09-03T22:42:45.644" v="16" actId="20577"/>
      <pc:docMkLst>
        <pc:docMk/>
      </pc:docMkLst>
      <pc:sldChg chg="modSp">
        <pc:chgData name="Terra Herrmann" userId="S::terra.herrmann@zoo.org::1bbc36ce-623d-46d1-9128-f804719460df" providerId="AD" clId="Web-{52263535-CA9E-16D6-38B1-E6975570FC56}" dt="2024-09-03T22:38:24.604" v="10" actId="20577"/>
        <pc:sldMkLst>
          <pc:docMk/>
          <pc:sldMk cId="221297326" sldId="287"/>
        </pc:sldMkLst>
        <pc:spChg chg="mod">
          <ac:chgData name="Terra Herrmann" userId="S::terra.herrmann@zoo.org::1bbc36ce-623d-46d1-9128-f804719460df" providerId="AD" clId="Web-{52263535-CA9E-16D6-38B1-E6975570FC56}" dt="2024-09-03T22:38:24.604" v="10" actId="20577"/>
          <ac:spMkLst>
            <pc:docMk/>
            <pc:sldMk cId="221297326" sldId="287"/>
            <ac:spMk id="2" creationId="{00000000-0000-0000-0000-000000000000}"/>
          </ac:spMkLst>
        </pc:spChg>
      </pc:sldChg>
      <pc:sldChg chg="modSp">
        <pc:chgData name="Terra Herrmann" userId="S::terra.herrmann@zoo.org::1bbc36ce-623d-46d1-9128-f804719460df" providerId="AD" clId="Web-{52263535-CA9E-16D6-38B1-E6975570FC56}" dt="2024-09-03T22:37:45.712" v="1" actId="1076"/>
        <pc:sldMkLst>
          <pc:docMk/>
          <pc:sldMk cId="1968352221" sldId="294"/>
        </pc:sldMkLst>
        <pc:picChg chg="mod">
          <ac:chgData name="Terra Herrmann" userId="S::terra.herrmann@zoo.org::1bbc36ce-623d-46d1-9128-f804719460df" providerId="AD" clId="Web-{52263535-CA9E-16D6-38B1-E6975570FC56}" dt="2024-09-03T22:37:45.712" v="1" actId="1076"/>
          <ac:picMkLst>
            <pc:docMk/>
            <pc:sldMk cId="1968352221" sldId="294"/>
            <ac:picMk id="5" creationId="{B40C7B8C-DF85-F44E-2990-D50464804D6B}"/>
          </ac:picMkLst>
        </pc:picChg>
      </pc:sldChg>
      <pc:sldChg chg="modSp new">
        <pc:chgData name="Terra Herrmann" userId="S::terra.herrmann@zoo.org::1bbc36ce-623d-46d1-9128-f804719460df" providerId="AD" clId="Web-{52263535-CA9E-16D6-38B1-E6975570FC56}" dt="2024-09-03T22:42:45.644" v="16" actId="20577"/>
        <pc:sldMkLst>
          <pc:docMk/>
          <pc:sldMk cId="4008630081" sldId="296"/>
        </pc:sldMkLst>
        <pc:spChg chg="mod">
          <ac:chgData name="Terra Herrmann" userId="S::terra.herrmann@zoo.org::1bbc36ce-623d-46d1-9128-f804719460df" providerId="AD" clId="Web-{52263535-CA9E-16D6-38B1-E6975570FC56}" dt="2024-09-03T22:42:45.644" v="16" actId="20577"/>
          <ac:spMkLst>
            <pc:docMk/>
            <pc:sldMk cId="4008630081" sldId="296"/>
            <ac:spMk id="2" creationId="{FA8129BC-F891-BD31-AFD7-9AC0632C27B0}"/>
          </ac:spMkLst>
        </pc:spChg>
      </pc:sldChg>
    </pc:docChg>
  </pc:docChgLst>
  <pc:docChgLst>
    <pc:chgData name="Terra Herrmann" userId="S::terra.herrmann@zoo.org::1bbc36ce-623d-46d1-9128-f804719460df" providerId="AD" clId="Web-{5415D8B5-FCB4-CA8F-489A-3EFA2731907B}"/>
    <pc:docChg chg="modSld">
      <pc:chgData name="Terra Herrmann" userId="S::terra.herrmann@zoo.org::1bbc36ce-623d-46d1-9128-f804719460df" providerId="AD" clId="Web-{5415D8B5-FCB4-CA8F-489A-3EFA2731907B}" dt="2024-09-06T15:50:56.416" v="101" actId="1076"/>
      <pc:docMkLst>
        <pc:docMk/>
      </pc:docMkLst>
      <pc:sldChg chg="addSp modSp">
        <pc:chgData name="Terra Herrmann" userId="S::terra.herrmann@zoo.org::1bbc36ce-623d-46d1-9128-f804719460df" providerId="AD" clId="Web-{5415D8B5-FCB4-CA8F-489A-3EFA2731907B}" dt="2024-09-06T15:50:56.416" v="101" actId="1076"/>
        <pc:sldMkLst>
          <pc:docMk/>
          <pc:sldMk cId="4008630081" sldId="296"/>
        </pc:sldMkLst>
        <pc:spChg chg="add mod">
          <ac:chgData name="Terra Herrmann" userId="S::terra.herrmann@zoo.org::1bbc36ce-623d-46d1-9128-f804719460df" providerId="AD" clId="Web-{5415D8B5-FCB4-CA8F-489A-3EFA2731907B}" dt="2024-09-06T15:50:56.416" v="101" actId="1076"/>
          <ac:spMkLst>
            <pc:docMk/>
            <pc:sldMk cId="4008630081" sldId="296"/>
            <ac:spMk id="3" creationId="{94783F77-7427-685A-AAF1-316293F6DE29}"/>
          </ac:spMkLst>
        </pc:spChg>
      </pc:sldChg>
    </pc:docChg>
  </pc:docChgLst>
  <pc:docChgLst>
    <pc:chgData name="Terra Herrmann" userId="S::terra.herrmann@zoo.org::1bbc36ce-623d-46d1-9128-f804719460df" providerId="AD" clId="Web-{F916BD9B-E199-CBF4-EBF7-ABDA48640975}"/>
    <pc:docChg chg="addSld">
      <pc:chgData name="Terra Herrmann" userId="S::terra.herrmann@zoo.org::1bbc36ce-623d-46d1-9128-f804719460df" providerId="AD" clId="Web-{F916BD9B-E199-CBF4-EBF7-ABDA48640975}" dt="2024-09-03T17:38:27.616" v="0"/>
      <pc:docMkLst>
        <pc:docMk/>
      </pc:docMkLst>
      <pc:sldChg chg="new">
        <pc:chgData name="Terra Herrmann" userId="S::terra.herrmann@zoo.org::1bbc36ce-623d-46d1-9128-f804719460df" providerId="AD" clId="Web-{F916BD9B-E199-CBF4-EBF7-ABDA48640975}" dt="2024-09-03T17:38:27.616" v="0"/>
        <pc:sldMkLst>
          <pc:docMk/>
          <pc:sldMk cId="1968352221" sldId="294"/>
        </pc:sldMkLst>
      </pc:sldChg>
    </pc:docChg>
  </pc:docChgLst>
  <pc:docChgLst>
    <pc:chgData name="Terra Herrmann" userId="1bbc36ce-623d-46d1-9128-f804719460df" providerId="ADAL" clId="{BC58D508-2094-4B8C-9636-8F3439C8D804}"/>
    <pc:docChg chg="undo custSel addSld delSld modSld sldOrd">
      <pc:chgData name="Terra Herrmann" userId="1bbc36ce-623d-46d1-9128-f804719460df" providerId="ADAL" clId="{BC58D508-2094-4B8C-9636-8F3439C8D804}" dt="2024-09-06T16:09:03.593" v="6094" actId="20577"/>
      <pc:docMkLst>
        <pc:docMk/>
      </pc:docMkLst>
      <pc:sldChg chg="del">
        <pc:chgData name="Terra Herrmann" userId="1bbc36ce-623d-46d1-9128-f804719460df" providerId="ADAL" clId="{BC58D508-2094-4B8C-9636-8F3439C8D804}" dt="2024-08-02T23:18:18.250" v="0" actId="2696"/>
        <pc:sldMkLst>
          <pc:docMk/>
          <pc:sldMk cId="473994726" sldId="256"/>
        </pc:sldMkLst>
      </pc:sldChg>
      <pc:sldChg chg="del">
        <pc:chgData name="Terra Herrmann" userId="1bbc36ce-623d-46d1-9128-f804719460df" providerId="ADAL" clId="{BC58D508-2094-4B8C-9636-8F3439C8D804}" dt="2024-08-02T23:18:18.250" v="0" actId="2696"/>
        <pc:sldMkLst>
          <pc:docMk/>
          <pc:sldMk cId="3016467834" sldId="257"/>
        </pc:sldMkLst>
      </pc:sldChg>
      <pc:sldChg chg="del">
        <pc:chgData name="Terra Herrmann" userId="1bbc36ce-623d-46d1-9128-f804719460df" providerId="ADAL" clId="{BC58D508-2094-4B8C-9636-8F3439C8D804}" dt="2024-08-02T23:18:18.250" v="0" actId="2696"/>
        <pc:sldMkLst>
          <pc:docMk/>
          <pc:sldMk cId="1826365945" sldId="258"/>
        </pc:sldMkLst>
      </pc:sldChg>
      <pc:sldChg chg="del">
        <pc:chgData name="Terra Herrmann" userId="1bbc36ce-623d-46d1-9128-f804719460df" providerId="ADAL" clId="{BC58D508-2094-4B8C-9636-8F3439C8D804}" dt="2024-08-02T23:18:18.250" v="0" actId="2696"/>
        <pc:sldMkLst>
          <pc:docMk/>
          <pc:sldMk cId="3675036440" sldId="259"/>
        </pc:sldMkLst>
      </pc:sldChg>
      <pc:sldChg chg="del">
        <pc:chgData name="Terra Herrmann" userId="1bbc36ce-623d-46d1-9128-f804719460df" providerId="ADAL" clId="{BC58D508-2094-4B8C-9636-8F3439C8D804}" dt="2024-08-02T23:18:18.250" v="0" actId="2696"/>
        <pc:sldMkLst>
          <pc:docMk/>
          <pc:sldMk cId="376127752" sldId="260"/>
        </pc:sldMkLst>
      </pc:sldChg>
      <pc:sldChg chg="del">
        <pc:chgData name="Terra Herrmann" userId="1bbc36ce-623d-46d1-9128-f804719460df" providerId="ADAL" clId="{BC58D508-2094-4B8C-9636-8F3439C8D804}" dt="2024-08-02T23:18:18.250" v="0" actId="2696"/>
        <pc:sldMkLst>
          <pc:docMk/>
          <pc:sldMk cId="3391493964" sldId="261"/>
        </pc:sldMkLst>
      </pc:sldChg>
      <pc:sldChg chg="del">
        <pc:chgData name="Terra Herrmann" userId="1bbc36ce-623d-46d1-9128-f804719460df" providerId="ADAL" clId="{BC58D508-2094-4B8C-9636-8F3439C8D804}" dt="2024-08-02T23:18:18.250" v="0" actId="2696"/>
        <pc:sldMkLst>
          <pc:docMk/>
          <pc:sldMk cId="88511279" sldId="262"/>
        </pc:sldMkLst>
      </pc:sldChg>
      <pc:sldChg chg="modSp mod">
        <pc:chgData name="Terra Herrmann" userId="1bbc36ce-623d-46d1-9128-f804719460df" providerId="ADAL" clId="{BC58D508-2094-4B8C-9636-8F3439C8D804}" dt="2024-09-03T17:13:42.976" v="5296" actId="1076"/>
        <pc:sldMkLst>
          <pc:docMk/>
          <pc:sldMk cId="853194786" sldId="263"/>
        </pc:sldMkLst>
        <pc:spChg chg="mod">
          <ac:chgData name="Terra Herrmann" userId="1bbc36ce-623d-46d1-9128-f804719460df" providerId="ADAL" clId="{BC58D508-2094-4B8C-9636-8F3439C8D804}" dt="2024-09-03T17:13:06.280" v="5248" actId="20577"/>
          <ac:spMkLst>
            <pc:docMk/>
            <pc:sldMk cId="853194786" sldId="263"/>
            <ac:spMk id="2" creationId="{00000000-0000-0000-0000-000000000000}"/>
          </ac:spMkLst>
        </pc:spChg>
        <pc:spChg chg="mod">
          <ac:chgData name="Terra Herrmann" userId="1bbc36ce-623d-46d1-9128-f804719460df" providerId="ADAL" clId="{BC58D508-2094-4B8C-9636-8F3439C8D804}" dt="2024-09-03T17:13:42.976" v="5296" actId="1076"/>
          <ac:spMkLst>
            <pc:docMk/>
            <pc:sldMk cId="853194786" sldId="263"/>
            <ac:spMk id="3" creationId="{00000000-0000-0000-0000-000000000000}"/>
          </ac:spMkLst>
        </pc:spChg>
      </pc:sldChg>
      <pc:sldChg chg="del">
        <pc:chgData name="Terra Herrmann" userId="1bbc36ce-623d-46d1-9128-f804719460df" providerId="ADAL" clId="{BC58D508-2094-4B8C-9636-8F3439C8D804}" dt="2024-08-02T23:20:35.788" v="135" actId="2696"/>
        <pc:sldMkLst>
          <pc:docMk/>
          <pc:sldMk cId="223077463" sldId="264"/>
        </pc:sldMkLst>
      </pc:sldChg>
      <pc:sldChg chg="del">
        <pc:chgData name="Terra Herrmann" userId="1bbc36ce-623d-46d1-9128-f804719460df" providerId="ADAL" clId="{BC58D508-2094-4B8C-9636-8F3439C8D804}" dt="2024-08-02T23:20:35.788" v="135" actId="2696"/>
        <pc:sldMkLst>
          <pc:docMk/>
          <pc:sldMk cId="3695959795" sldId="265"/>
        </pc:sldMkLst>
      </pc:sldChg>
      <pc:sldChg chg="del">
        <pc:chgData name="Terra Herrmann" userId="1bbc36ce-623d-46d1-9128-f804719460df" providerId="ADAL" clId="{BC58D508-2094-4B8C-9636-8F3439C8D804}" dt="2024-08-02T23:20:35.788" v="135" actId="2696"/>
        <pc:sldMkLst>
          <pc:docMk/>
          <pc:sldMk cId="2756753020" sldId="266"/>
        </pc:sldMkLst>
      </pc:sldChg>
      <pc:sldChg chg="addSp delSp modSp mod modNotesTx">
        <pc:chgData name="Terra Herrmann" userId="1bbc36ce-623d-46d1-9128-f804719460df" providerId="ADAL" clId="{BC58D508-2094-4B8C-9636-8F3439C8D804}" dt="2024-09-03T20:15:14.921" v="5857" actId="20577"/>
        <pc:sldMkLst>
          <pc:docMk/>
          <pc:sldMk cId="3410809803" sldId="267"/>
        </pc:sldMkLst>
        <pc:spChg chg="mod">
          <ac:chgData name="Terra Herrmann" userId="1bbc36ce-623d-46d1-9128-f804719460df" providerId="ADAL" clId="{BC58D508-2094-4B8C-9636-8F3439C8D804}" dt="2024-08-02T23:23:50.217" v="360" actId="1076"/>
          <ac:spMkLst>
            <pc:docMk/>
            <pc:sldMk cId="3410809803" sldId="267"/>
            <ac:spMk id="2" creationId="{00000000-0000-0000-0000-000000000000}"/>
          </ac:spMkLst>
        </pc:spChg>
        <pc:spChg chg="add mod">
          <ac:chgData name="Terra Herrmann" userId="1bbc36ce-623d-46d1-9128-f804719460df" providerId="ADAL" clId="{BC58D508-2094-4B8C-9636-8F3439C8D804}" dt="2024-09-03T19:29:11.081" v="5787" actId="1076"/>
          <ac:spMkLst>
            <pc:docMk/>
            <pc:sldMk cId="3410809803" sldId="267"/>
            <ac:spMk id="3" creationId="{F8110A80-27F9-B2BE-FE8C-21E084BEF945}"/>
          </ac:spMkLst>
        </pc:spChg>
        <pc:spChg chg="add mod">
          <ac:chgData name="Terra Herrmann" userId="1bbc36ce-623d-46d1-9128-f804719460df" providerId="ADAL" clId="{BC58D508-2094-4B8C-9636-8F3439C8D804}" dt="2024-09-03T19:28:46.120" v="5783" actId="1076"/>
          <ac:spMkLst>
            <pc:docMk/>
            <pc:sldMk cId="3410809803" sldId="267"/>
            <ac:spMk id="6" creationId="{EAC710C1-35C6-92FC-6F97-698C88FDDBBC}"/>
          </ac:spMkLst>
        </pc:spChg>
        <pc:picChg chg="add mod">
          <ac:chgData name="Terra Herrmann" userId="1bbc36ce-623d-46d1-9128-f804719460df" providerId="ADAL" clId="{BC58D508-2094-4B8C-9636-8F3439C8D804}" dt="2024-09-03T19:29:03.272" v="5785" actId="1076"/>
          <ac:picMkLst>
            <pc:docMk/>
            <pc:sldMk cId="3410809803" sldId="267"/>
            <ac:picMk id="4" creationId="{2566B363-C6E6-A6A7-A45E-C7152E6A1D62}"/>
          </ac:picMkLst>
        </pc:picChg>
        <pc:picChg chg="add mod modCrop">
          <ac:chgData name="Terra Herrmann" userId="1bbc36ce-623d-46d1-9128-f804719460df" providerId="ADAL" clId="{BC58D508-2094-4B8C-9636-8F3439C8D804}" dt="2024-09-03T19:28:04.368" v="5716" actId="1076"/>
          <ac:picMkLst>
            <pc:docMk/>
            <pc:sldMk cId="3410809803" sldId="267"/>
            <ac:picMk id="5" creationId="{C22C4355-46F7-3A73-C5AD-72FC760848BB}"/>
          </ac:picMkLst>
        </pc:picChg>
        <pc:picChg chg="add del mod">
          <ac:chgData name="Terra Herrmann" userId="1bbc36ce-623d-46d1-9128-f804719460df" providerId="ADAL" clId="{BC58D508-2094-4B8C-9636-8F3439C8D804}" dt="2024-08-22T20:30:01.708" v="4273" actId="478"/>
          <ac:picMkLst>
            <pc:docMk/>
            <pc:sldMk cId="3410809803" sldId="267"/>
            <ac:picMk id="6" creationId="{720084F4-4621-526E-EB6A-1321975E7DF4}"/>
          </ac:picMkLst>
        </pc:picChg>
      </pc:sldChg>
      <pc:sldChg chg="del">
        <pc:chgData name="Terra Herrmann" userId="1bbc36ce-623d-46d1-9128-f804719460df" providerId="ADAL" clId="{BC58D508-2094-4B8C-9636-8F3439C8D804}" dt="2024-08-02T23:20:45.944" v="136" actId="2696"/>
        <pc:sldMkLst>
          <pc:docMk/>
          <pc:sldMk cId="3880996295" sldId="268"/>
        </pc:sldMkLst>
      </pc:sldChg>
      <pc:sldChg chg="modSp mod modNotesTx">
        <pc:chgData name="Terra Herrmann" userId="1bbc36ce-623d-46d1-9128-f804719460df" providerId="ADAL" clId="{BC58D508-2094-4B8C-9636-8F3439C8D804}" dt="2024-09-03T17:36:15.570" v="5371" actId="20577"/>
        <pc:sldMkLst>
          <pc:docMk/>
          <pc:sldMk cId="2487889242" sldId="269"/>
        </pc:sldMkLst>
        <pc:spChg chg="mod">
          <ac:chgData name="Terra Herrmann" userId="1bbc36ce-623d-46d1-9128-f804719460df" providerId="ADAL" clId="{BC58D508-2094-4B8C-9636-8F3439C8D804}" dt="2024-08-02T23:21:53.771" v="207" actId="122"/>
          <ac:spMkLst>
            <pc:docMk/>
            <pc:sldMk cId="2487889242" sldId="269"/>
            <ac:spMk id="2" creationId="{00000000-0000-0000-0000-000000000000}"/>
          </ac:spMkLst>
        </pc:spChg>
        <pc:spChg chg="mod">
          <ac:chgData name="Terra Herrmann" userId="1bbc36ce-623d-46d1-9128-f804719460df" providerId="ADAL" clId="{BC58D508-2094-4B8C-9636-8F3439C8D804}" dt="2024-08-02T23:21:59.455" v="208" actId="1076"/>
          <ac:spMkLst>
            <pc:docMk/>
            <pc:sldMk cId="2487889242" sldId="269"/>
            <ac:spMk id="5" creationId="{00000000-0000-0000-0000-000000000000}"/>
          </ac:spMkLst>
        </pc:spChg>
      </pc:sldChg>
      <pc:sldChg chg="del">
        <pc:chgData name="Terra Herrmann" userId="1bbc36ce-623d-46d1-9128-f804719460df" providerId="ADAL" clId="{BC58D508-2094-4B8C-9636-8F3439C8D804}" dt="2024-08-02T23:20:51.198" v="137" actId="2696"/>
        <pc:sldMkLst>
          <pc:docMk/>
          <pc:sldMk cId="1210029881" sldId="270"/>
        </pc:sldMkLst>
      </pc:sldChg>
      <pc:sldChg chg="del">
        <pc:chgData name="Terra Herrmann" userId="1bbc36ce-623d-46d1-9128-f804719460df" providerId="ADAL" clId="{BC58D508-2094-4B8C-9636-8F3439C8D804}" dt="2024-08-02T23:20:51.198" v="137" actId="2696"/>
        <pc:sldMkLst>
          <pc:docMk/>
          <pc:sldMk cId="3114362526" sldId="271"/>
        </pc:sldMkLst>
      </pc:sldChg>
      <pc:sldChg chg="del">
        <pc:chgData name="Terra Herrmann" userId="1bbc36ce-623d-46d1-9128-f804719460df" providerId="ADAL" clId="{BC58D508-2094-4B8C-9636-8F3439C8D804}" dt="2024-08-02T23:20:51.198" v="137" actId="2696"/>
        <pc:sldMkLst>
          <pc:docMk/>
          <pc:sldMk cId="2148763618" sldId="272"/>
        </pc:sldMkLst>
      </pc:sldChg>
      <pc:sldChg chg="del">
        <pc:chgData name="Terra Herrmann" userId="1bbc36ce-623d-46d1-9128-f804719460df" providerId="ADAL" clId="{BC58D508-2094-4B8C-9636-8F3439C8D804}" dt="2024-08-02T23:20:51.198" v="137" actId="2696"/>
        <pc:sldMkLst>
          <pc:docMk/>
          <pc:sldMk cId="2432764752" sldId="273"/>
        </pc:sldMkLst>
      </pc:sldChg>
      <pc:sldChg chg="del">
        <pc:chgData name="Terra Herrmann" userId="1bbc36ce-623d-46d1-9128-f804719460df" providerId="ADAL" clId="{BC58D508-2094-4B8C-9636-8F3439C8D804}" dt="2024-08-02T23:20:51.198" v="137" actId="2696"/>
        <pc:sldMkLst>
          <pc:docMk/>
          <pc:sldMk cId="4031864713" sldId="274"/>
        </pc:sldMkLst>
      </pc:sldChg>
      <pc:sldChg chg="del">
        <pc:chgData name="Terra Herrmann" userId="1bbc36ce-623d-46d1-9128-f804719460df" providerId="ADAL" clId="{BC58D508-2094-4B8C-9636-8F3439C8D804}" dt="2024-08-02T23:20:51.198" v="137" actId="2696"/>
        <pc:sldMkLst>
          <pc:docMk/>
          <pc:sldMk cId="570754106" sldId="275"/>
        </pc:sldMkLst>
      </pc:sldChg>
      <pc:sldChg chg="del">
        <pc:chgData name="Terra Herrmann" userId="1bbc36ce-623d-46d1-9128-f804719460df" providerId="ADAL" clId="{BC58D508-2094-4B8C-9636-8F3439C8D804}" dt="2024-08-02T23:20:51.198" v="137" actId="2696"/>
        <pc:sldMkLst>
          <pc:docMk/>
          <pc:sldMk cId="495964075" sldId="276"/>
        </pc:sldMkLst>
      </pc:sldChg>
      <pc:sldChg chg="del">
        <pc:chgData name="Terra Herrmann" userId="1bbc36ce-623d-46d1-9128-f804719460df" providerId="ADAL" clId="{BC58D508-2094-4B8C-9636-8F3439C8D804}" dt="2024-08-02T23:20:51.198" v="137" actId="2696"/>
        <pc:sldMkLst>
          <pc:docMk/>
          <pc:sldMk cId="3148117226" sldId="277"/>
        </pc:sldMkLst>
      </pc:sldChg>
      <pc:sldChg chg="del">
        <pc:chgData name="Terra Herrmann" userId="1bbc36ce-623d-46d1-9128-f804719460df" providerId="ADAL" clId="{BC58D508-2094-4B8C-9636-8F3439C8D804}" dt="2024-08-02T23:18:18.250" v="0" actId="2696"/>
        <pc:sldMkLst>
          <pc:docMk/>
          <pc:sldMk cId="967289782" sldId="278"/>
        </pc:sldMkLst>
      </pc:sldChg>
      <pc:sldChg chg="del">
        <pc:chgData name="Terra Herrmann" userId="1bbc36ce-623d-46d1-9128-f804719460df" providerId="ADAL" clId="{BC58D508-2094-4B8C-9636-8F3439C8D804}" dt="2024-08-02T23:20:35.788" v="135" actId="2696"/>
        <pc:sldMkLst>
          <pc:docMk/>
          <pc:sldMk cId="3164000819" sldId="279"/>
        </pc:sldMkLst>
      </pc:sldChg>
      <pc:sldChg chg="del">
        <pc:chgData name="Terra Herrmann" userId="1bbc36ce-623d-46d1-9128-f804719460df" providerId="ADAL" clId="{BC58D508-2094-4B8C-9636-8F3439C8D804}" dt="2024-08-02T23:18:18.250" v="0" actId="2696"/>
        <pc:sldMkLst>
          <pc:docMk/>
          <pc:sldMk cId="402533788" sldId="280"/>
        </pc:sldMkLst>
      </pc:sldChg>
      <pc:sldChg chg="del">
        <pc:chgData name="Terra Herrmann" userId="1bbc36ce-623d-46d1-9128-f804719460df" providerId="ADAL" clId="{BC58D508-2094-4B8C-9636-8F3439C8D804}" dt="2024-08-02T23:20:35.788" v="135" actId="2696"/>
        <pc:sldMkLst>
          <pc:docMk/>
          <pc:sldMk cId="1576176079" sldId="281"/>
        </pc:sldMkLst>
      </pc:sldChg>
      <pc:sldChg chg="del">
        <pc:chgData name="Terra Herrmann" userId="1bbc36ce-623d-46d1-9128-f804719460df" providerId="ADAL" clId="{BC58D508-2094-4B8C-9636-8F3439C8D804}" dt="2024-08-02T23:20:51.198" v="137" actId="2696"/>
        <pc:sldMkLst>
          <pc:docMk/>
          <pc:sldMk cId="3172770659" sldId="282"/>
        </pc:sldMkLst>
      </pc:sldChg>
      <pc:sldChg chg="del">
        <pc:chgData name="Terra Herrmann" userId="1bbc36ce-623d-46d1-9128-f804719460df" providerId="ADAL" clId="{BC58D508-2094-4B8C-9636-8F3439C8D804}" dt="2024-08-02T23:18:18.250" v="0" actId="2696"/>
        <pc:sldMkLst>
          <pc:docMk/>
          <pc:sldMk cId="4035702815" sldId="283"/>
        </pc:sldMkLst>
      </pc:sldChg>
      <pc:sldChg chg="del">
        <pc:chgData name="Terra Herrmann" userId="1bbc36ce-623d-46d1-9128-f804719460df" providerId="ADAL" clId="{BC58D508-2094-4B8C-9636-8F3439C8D804}" dt="2024-08-02T23:18:18.250" v="0" actId="2696"/>
        <pc:sldMkLst>
          <pc:docMk/>
          <pc:sldMk cId="3775955492" sldId="284"/>
        </pc:sldMkLst>
      </pc:sldChg>
      <pc:sldChg chg="del">
        <pc:chgData name="Terra Herrmann" userId="1bbc36ce-623d-46d1-9128-f804719460df" providerId="ADAL" clId="{BC58D508-2094-4B8C-9636-8F3439C8D804}" dt="2024-08-02T23:20:51.198" v="137" actId="2696"/>
        <pc:sldMkLst>
          <pc:docMk/>
          <pc:sldMk cId="4193633552" sldId="285"/>
        </pc:sldMkLst>
      </pc:sldChg>
      <pc:sldChg chg="modNotesTx">
        <pc:chgData name="Terra Herrmann" userId="1bbc36ce-623d-46d1-9128-f804719460df" providerId="ADAL" clId="{BC58D508-2094-4B8C-9636-8F3439C8D804}" dt="2024-08-22T20:45:16.870" v="4782" actId="20577"/>
        <pc:sldMkLst>
          <pc:docMk/>
          <pc:sldMk cId="1799625863" sldId="286"/>
        </pc:sldMkLst>
      </pc:sldChg>
      <pc:sldChg chg="addSp delSp modSp add mod modNotesTx">
        <pc:chgData name="Terra Herrmann" userId="1bbc36ce-623d-46d1-9128-f804719460df" providerId="ADAL" clId="{BC58D508-2094-4B8C-9636-8F3439C8D804}" dt="2024-09-03T17:42:28.953" v="5445" actId="1076"/>
        <pc:sldMkLst>
          <pc:docMk/>
          <pc:sldMk cId="221297326" sldId="287"/>
        </pc:sldMkLst>
        <pc:spChg chg="mod">
          <ac:chgData name="Terra Herrmann" userId="1bbc36ce-623d-46d1-9128-f804719460df" providerId="ADAL" clId="{BC58D508-2094-4B8C-9636-8F3439C8D804}" dt="2024-08-02T23:38:58.668" v="1165" actId="1076"/>
          <ac:spMkLst>
            <pc:docMk/>
            <pc:sldMk cId="221297326" sldId="287"/>
            <ac:spMk id="2" creationId="{00000000-0000-0000-0000-000000000000}"/>
          </ac:spMkLst>
        </pc:spChg>
        <pc:spChg chg="add mod">
          <ac:chgData name="Terra Herrmann" userId="1bbc36ce-623d-46d1-9128-f804719460df" providerId="ADAL" clId="{BC58D508-2094-4B8C-9636-8F3439C8D804}" dt="2024-09-03T17:41:38.167" v="5441" actId="20577"/>
          <ac:spMkLst>
            <pc:docMk/>
            <pc:sldMk cId="221297326" sldId="287"/>
            <ac:spMk id="3" creationId="{52231AD3-7A0D-B566-8097-EF0B1880ED0E}"/>
          </ac:spMkLst>
        </pc:spChg>
        <pc:spChg chg="add mod">
          <ac:chgData name="Terra Herrmann" userId="1bbc36ce-623d-46d1-9128-f804719460df" providerId="ADAL" clId="{BC58D508-2094-4B8C-9636-8F3439C8D804}" dt="2024-09-03T17:41:56.647" v="5442" actId="1076"/>
          <ac:spMkLst>
            <pc:docMk/>
            <pc:sldMk cId="221297326" sldId="287"/>
            <ac:spMk id="4" creationId="{5042CBB4-6AB8-5743-6CAF-E4A474459350}"/>
          </ac:spMkLst>
        </pc:spChg>
        <pc:spChg chg="add mod">
          <ac:chgData name="Terra Herrmann" userId="1bbc36ce-623d-46d1-9128-f804719460df" providerId="ADAL" clId="{BC58D508-2094-4B8C-9636-8F3439C8D804}" dt="2024-09-03T17:42:28.953" v="5445" actId="1076"/>
          <ac:spMkLst>
            <pc:docMk/>
            <pc:sldMk cId="221297326" sldId="287"/>
            <ac:spMk id="5" creationId="{603E1040-0EFC-AB26-24C7-E27666C261BA}"/>
          </ac:spMkLst>
        </pc:spChg>
        <pc:spChg chg="add mod">
          <ac:chgData name="Terra Herrmann" userId="1bbc36ce-623d-46d1-9128-f804719460df" providerId="ADAL" clId="{BC58D508-2094-4B8C-9636-8F3439C8D804}" dt="2024-09-03T17:42:02.428" v="5443" actId="1076"/>
          <ac:spMkLst>
            <pc:docMk/>
            <pc:sldMk cId="221297326" sldId="287"/>
            <ac:spMk id="6" creationId="{6C43D18D-4A76-19F0-3B74-A7DAB6EE6AA9}"/>
          </ac:spMkLst>
        </pc:spChg>
        <pc:spChg chg="add mod">
          <ac:chgData name="Terra Herrmann" userId="1bbc36ce-623d-46d1-9128-f804719460df" providerId="ADAL" clId="{BC58D508-2094-4B8C-9636-8F3439C8D804}" dt="2024-09-03T17:41:56.647" v="5442" actId="1076"/>
          <ac:spMkLst>
            <pc:docMk/>
            <pc:sldMk cId="221297326" sldId="287"/>
            <ac:spMk id="7" creationId="{CC3F595C-F34C-9202-C1CD-2AC9E8768E98}"/>
          </ac:spMkLst>
        </pc:spChg>
        <pc:picChg chg="add mod">
          <ac:chgData name="Terra Herrmann" userId="1bbc36ce-623d-46d1-9128-f804719460df" providerId="ADAL" clId="{BC58D508-2094-4B8C-9636-8F3439C8D804}" dt="2024-08-16T21:15:49.902" v="3778" actId="1076"/>
          <ac:picMkLst>
            <pc:docMk/>
            <pc:sldMk cId="221297326" sldId="287"/>
            <ac:picMk id="8" creationId="{F433FBA1-1EBC-D475-1523-A38D75C2532A}"/>
          </ac:picMkLst>
        </pc:picChg>
        <pc:picChg chg="add del mod">
          <ac:chgData name="Terra Herrmann" userId="1bbc36ce-623d-46d1-9128-f804719460df" providerId="ADAL" clId="{BC58D508-2094-4B8C-9636-8F3439C8D804}" dt="2024-08-22T20:07:46.880" v="4104" actId="478"/>
          <ac:picMkLst>
            <pc:docMk/>
            <pc:sldMk cId="221297326" sldId="287"/>
            <ac:picMk id="9" creationId="{290E6866-D20B-2EE8-5597-0283D8135430}"/>
          </ac:picMkLst>
        </pc:picChg>
        <pc:picChg chg="add mod">
          <ac:chgData name="Terra Herrmann" userId="1bbc36ce-623d-46d1-9128-f804719460df" providerId="ADAL" clId="{BC58D508-2094-4B8C-9636-8F3439C8D804}" dt="2024-08-22T20:22:01.206" v="4164" actId="14100"/>
          <ac:picMkLst>
            <pc:docMk/>
            <pc:sldMk cId="221297326" sldId="287"/>
            <ac:picMk id="10" creationId="{6338431B-E2D3-BB36-7570-387F1B26211B}"/>
          </ac:picMkLst>
        </pc:picChg>
      </pc:sldChg>
      <pc:sldChg chg="addSp delSp modSp add mod modNotesTx">
        <pc:chgData name="Terra Herrmann" userId="1bbc36ce-623d-46d1-9128-f804719460df" providerId="ADAL" clId="{BC58D508-2094-4B8C-9636-8F3439C8D804}" dt="2024-08-22T20:47:26.299" v="5045" actId="313"/>
        <pc:sldMkLst>
          <pc:docMk/>
          <pc:sldMk cId="2942723704" sldId="288"/>
        </pc:sldMkLst>
        <pc:spChg chg="mod">
          <ac:chgData name="Terra Herrmann" userId="1bbc36ce-623d-46d1-9128-f804719460df" providerId="ADAL" clId="{BC58D508-2094-4B8C-9636-8F3439C8D804}" dt="2024-08-02T23:38:51.348" v="1163" actId="1076"/>
          <ac:spMkLst>
            <pc:docMk/>
            <pc:sldMk cId="2942723704" sldId="288"/>
            <ac:spMk id="2" creationId="{00000000-0000-0000-0000-000000000000}"/>
          </ac:spMkLst>
        </pc:spChg>
        <pc:spChg chg="add del mod">
          <ac:chgData name="Terra Herrmann" userId="1bbc36ce-623d-46d1-9128-f804719460df" providerId="ADAL" clId="{BC58D508-2094-4B8C-9636-8F3439C8D804}" dt="2024-08-22T20:24:29.227" v="4181" actId="478"/>
          <ac:spMkLst>
            <pc:docMk/>
            <pc:sldMk cId="2942723704" sldId="288"/>
            <ac:spMk id="3" creationId="{2F41B51D-3934-89AE-9367-9542267B8275}"/>
          </ac:spMkLst>
        </pc:spChg>
        <pc:spChg chg="add mod">
          <ac:chgData name="Terra Herrmann" userId="1bbc36ce-623d-46d1-9128-f804719460df" providerId="ADAL" clId="{BC58D508-2094-4B8C-9636-8F3439C8D804}" dt="2024-08-22T20:24:35.573" v="4184" actId="1076"/>
          <ac:spMkLst>
            <pc:docMk/>
            <pc:sldMk cId="2942723704" sldId="288"/>
            <ac:spMk id="4" creationId="{109B2607-AE98-7665-1A1E-A52A0F827CA9}"/>
          </ac:spMkLst>
        </pc:spChg>
        <pc:picChg chg="add del mod modCrop">
          <ac:chgData name="Terra Herrmann" userId="1bbc36ce-623d-46d1-9128-f804719460df" providerId="ADAL" clId="{BC58D508-2094-4B8C-9636-8F3439C8D804}" dt="2024-08-22T20:24:26.500" v="4179" actId="478"/>
          <ac:picMkLst>
            <pc:docMk/>
            <pc:sldMk cId="2942723704" sldId="288"/>
            <ac:picMk id="5" creationId="{7F5C78E5-FD01-171F-DCDE-33543EE3C97D}"/>
          </ac:picMkLst>
        </pc:picChg>
        <pc:picChg chg="add mod modCrop">
          <ac:chgData name="Terra Herrmann" userId="1bbc36ce-623d-46d1-9128-f804719460df" providerId="ADAL" clId="{BC58D508-2094-4B8C-9636-8F3439C8D804}" dt="2024-08-22T20:34:17.457" v="4293" actId="1076"/>
          <ac:picMkLst>
            <pc:docMk/>
            <pc:sldMk cId="2942723704" sldId="288"/>
            <ac:picMk id="7" creationId="{D26AF627-E613-D263-DB6E-955C3FF6D8AA}"/>
          </ac:picMkLst>
        </pc:picChg>
      </pc:sldChg>
      <pc:sldChg chg="addSp delSp modSp add mod ord modNotesTx">
        <pc:chgData name="Terra Herrmann" userId="1bbc36ce-623d-46d1-9128-f804719460df" providerId="ADAL" clId="{BC58D508-2094-4B8C-9636-8F3439C8D804}" dt="2024-09-03T17:54:14.339" v="5487" actId="1076"/>
        <pc:sldMkLst>
          <pc:docMk/>
          <pc:sldMk cId="971935366" sldId="289"/>
        </pc:sldMkLst>
        <pc:spChg chg="mod">
          <ac:chgData name="Terra Herrmann" userId="1bbc36ce-623d-46d1-9128-f804719460df" providerId="ADAL" clId="{BC58D508-2094-4B8C-9636-8F3439C8D804}" dt="2024-08-02T23:40:52.061" v="1359" actId="20577"/>
          <ac:spMkLst>
            <pc:docMk/>
            <pc:sldMk cId="971935366" sldId="289"/>
            <ac:spMk id="2" creationId="{00000000-0000-0000-0000-000000000000}"/>
          </ac:spMkLst>
        </pc:spChg>
        <pc:spChg chg="add mod">
          <ac:chgData name="Terra Herrmann" userId="1bbc36ce-623d-46d1-9128-f804719460df" providerId="ADAL" clId="{BC58D508-2094-4B8C-9636-8F3439C8D804}" dt="2024-09-03T17:54:10.323" v="5486" actId="1076"/>
          <ac:spMkLst>
            <pc:docMk/>
            <pc:sldMk cId="971935366" sldId="289"/>
            <ac:spMk id="3" creationId="{2DA21453-76E9-0F97-E762-48F9B616B376}"/>
          </ac:spMkLst>
        </pc:spChg>
        <pc:spChg chg="add mod">
          <ac:chgData name="Terra Herrmann" userId="1bbc36ce-623d-46d1-9128-f804719460df" providerId="ADAL" clId="{BC58D508-2094-4B8C-9636-8F3439C8D804}" dt="2024-09-03T17:54:14.339" v="5487" actId="1076"/>
          <ac:spMkLst>
            <pc:docMk/>
            <pc:sldMk cId="971935366" sldId="289"/>
            <ac:spMk id="4" creationId="{152552D9-8790-27B8-67AE-07BAB90FAC28}"/>
          </ac:spMkLst>
        </pc:spChg>
        <pc:picChg chg="add del mod ord modCrop">
          <ac:chgData name="Terra Herrmann" userId="1bbc36ce-623d-46d1-9128-f804719460df" providerId="ADAL" clId="{BC58D508-2094-4B8C-9636-8F3439C8D804}" dt="2024-09-03T17:51:41.597" v="5455" actId="478"/>
          <ac:picMkLst>
            <pc:docMk/>
            <pc:sldMk cId="971935366" sldId="289"/>
            <ac:picMk id="5" creationId="{E3E97DFA-A091-CFE6-C403-C330D8B96CAA}"/>
          </ac:picMkLst>
        </pc:picChg>
        <pc:picChg chg="add mod modCrop">
          <ac:chgData name="Terra Herrmann" userId="1bbc36ce-623d-46d1-9128-f804719460df" providerId="ADAL" clId="{BC58D508-2094-4B8C-9636-8F3439C8D804}" dt="2024-09-03T17:54:04.091" v="5484" actId="1076"/>
          <ac:picMkLst>
            <pc:docMk/>
            <pc:sldMk cId="971935366" sldId="289"/>
            <ac:picMk id="7" creationId="{7B09C75B-1241-79EC-4233-3FCBB15B13AB}"/>
          </ac:picMkLst>
        </pc:picChg>
        <pc:picChg chg="add mod ord modCrop">
          <ac:chgData name="Terra Herrmann" userId="1bbc36ce-623d-46d1-9128-f804719460df" providerId="ADAL" clId="{BC58D508-2094-4B8C-9636-8F3439C8D804}" dt="2024-09-03T17:54:02.819" v="5483" actId="1076"/>
          <ac:picMkLst>
            <pc:docMk/>
            <pc:sldMk cId="971935366" sldId="289"/>
            <ac:picMk id="9" creationId="{73FE0D0D-90C0-B6AE-B253-7D5E8D164FA2}"/>
          </ac:picMkLst>
        </pc:picChg>
      </pc:sldChg>
      <pc:sldChg chg="addSp modSp add mod modNotesTx">
        <pc:chgData name="Terra Herrmann" userId="1bbc36ce-623d-46d1-9128-f804719460df" providerId="ADAL" clId="{BC58D508-2094-4B8C-9636-8F3439C8D804}" dt="2024-09-03T19:27:34.584" v="5714" actId="1076"/>
        <pc:sldMkLst>
          <pc:docMk/>
          <pc:sldMk cId="1047676250" sldId="290"/>
        </pc:sldMkLst>
        <pc:spChg chg="mod">
          <ac:chgData name="Terra Herrmann" userId="1bbc36ce-623d-46d1-9128-f804719460df" providerId="ADAL" clId="{BC58D508-2094-4B8C-9636-8F3439C8D804}" dt="2024-08-02T23:41:34.969" v="1418" actId="20577"/>
          <ac:spMkLst>
            <pc:docMk/>
            <pc:sldMk cId="1047676250" sldId="290"/>
            <ac:spMk id="2" creationId="{00000000-0000-0000-0000-000000000000}"/>
          </ac:spMkLst>
        </pc:spChg>
        <pc:spChg chg="mod">
          <ac:chgData name="Terra Herrmann" userId="1bbc36ce-623d-46d1-9128-f804719460df" providerId="ADAL" clId="{BC58D508-2094-4B8C-9636-8F3439C8D804}" dt="2024-09-03T19:27:28.648" v="5713" actId="20577"/>
          <ac:spMkLst>
            <pc:docMk/>
            <pc:sldMk cId="1047676250" sldId="290"/>
            <ac:spMk id="3" creationId="{2DA21453-76E9-0F97-E762-48F9B616B376}"/>
          </ac:spMkLst>
        </pc:spChg>
        <pc:spChg chg="add mod">
          <ac:chgData name="Terra Herrmann" userId="1bbc36ce-623d-46d1-9128-f804719460df" providerId="ADAL" clId="{BC58D508-2094-4B8C-9636-8F3439C8D804}" dt="2024-09-03T19:27:34.584" v="5714" actId="1076"/>
          <ac:spMkLst>
            <pc:docMk/>
            <pc:sldMk cId="1047676250" sldId="290"/>
            <ac:spMk id="4" creationId="{2D73693A-9025-45AB-693B-403E1F4DC3F5}"/>
          </ac:spMkLst>
        </pc:spChg>
        <pc:spChg chg="add mod">
          <ac:chgData name="Terra Herrmann" userId="1bbc36ce-623d-46d1-9128-f804719460df" providerId="ADAL" clId="{BC58D508-2094-4B8C-9636-8F3439C8D804}" dt="2024-09-03T19:27:12.768" v="5709" actId="14100"/>
          <ac:spMkLst>
            <pc:docMk/>
            <pc:sldMk cId="1047676250" sldId="290"/>
            <ac:spMk id="7" creationId="{0C92806D-2C3D-D76B-2BCE-3794FBFB8B65}"/>
          </ac:spMkLst>
        </pc:spChg>
        <pc:picChg chg="add mod modCrop">
          <ac:chgData name="Terra Herrmann" userId="1bbc36ce-623d-46d1-9128-f804719460df" providerId="ADAL" clId="{BC58D508-2094-4B8C-9636-8F3439C8D804}" dt="2024-09-03T19:27:18.224" v="5710" actId="1076"/>
          <ac:picMkLst>
            <pc:docMk/>
            <pc:sldMk cId="1047676250" sldId="290"/>
            <ac:picMk id="6" creationId="{64B13BD0-A21F-BE6F-6C8C-2E5DAE7B71D0}"/>
          </ac:picMkLst>
        </pc:picChg>
      </pc:sldChg>
      <pc:sldChg chg="addSp modSp add mod modNotesTx">
        <pc:chgData name="Terra Herrmann" userId="1bbc36ce-623d-46d1-9128-f804719460df" providerId="ADAL" clId="{BC58D508-2094-4B8C-9636-8F3439C8D804}" dt="2024-09-03T17:44:38.147" v="5451" actId="113"/>
        <pc:sldMkLst>
          <pc:docMk/>
          <pc:sldMk cId="2089230558" sldId="291"/>
        </pc:sldMkLst>
        <pc:spChg chg="mod">
          <ac:chgData name="Terra Herrmann" userId="1bbc36ce-623d-46d1-9128-f804719460df" providerId="ADAL" clId="{BC58D508-2094-4B8C-9636-8F3439C8D804}" dt="2024-08-02T23:42:47.580" v="1645" actId="20577"/>
          <ac:spMkLst>
            <pc:docMk/>
            <pc:sldMk cId="2089230558" sldId="291"/>
            <ac:spMk id="2" creationId="{00000000-0000-0000-0000-000000000000}"/>
          </ac:spMkLst>
        </pc:spChg>
        <pc:spChg chg="mod">
          <ac:chgData name="Terra Herrmann" userId="1bbc36ce-623d-46d1-9128-f804719460df" providerId="ADAL" clId="{BC58D508-2094-4B8C-9636-8F3439C8D804}" dt="2024-09-03T17:44:38.147" v="5451" actId="113"/>
          <ac:spMkLst>
            <pc:docMk/>
            <pc:sldMk cId="2089230558" sldId="291"/>
            <ac:spMk id="3" creationId="{2DA21453-76E9-0F97-E762-48F9B616B376}"/>
          </ac:spMkLst>
        </pc:spChg>
        <pc:picChg chg="add mod">
          <ac:chgData name="Terra Herrmann" userId="1bbc36ce-623d-46d1-9128-f804719460df" providerId="ADAL" clId="{BC58D508-2094-4B8C-9636-8F3439C8D804}" dt="2024-08-22T20:23:19.294" v="4175" actId="1076"/>
          <ac:picMkLst>
            <pc:docMk/>
            <pc:sldMk cId="2089230558" sldId="291"/>
            <ac:picMk id="5" creationId="{B3195C66-656B-69F3-2623-F29AB31B63CF}"/>
          </ac:picMkLst>
        </pc:picChg>
      </pc:sldChg>
      <pc:sldChg chg="addSp modSp mod ord modNotesTx">
        <pc:chgData name="Terra Herrmann" userId="1bbc36ce-623d-46d1-9128-f804719460df" providerId="ADAL" clId="{BC58D508-2094-4B8C-9636-8F3439C8D804}" dt="2024-09-03T17:44:15.756" v="5448" actId="113"/>
        <pc:sldMkLst>
          <pc:docMk/>
          <pc:sldMk cId="1586716025" sldId="292"/>
        </pc:sldMkLst>
        <pc:spChg chg="add mod">
          <ac:chgData name="Terra Herrmann" userId="1bbc36ce-623d-46d1-9128-f804719460df" providerId="ADAL" clId="{BC58D508-2094-4B8C-9636-8F3439C8D804}" dt="2024-09-03T17:44:02.555" v="5446" actId="113"/>
          <ac:spMkLst>
            <pc:docMk/>
            <pc:sldMk cId="1586716025" sldId="292"/>
            <ac:spMk id="3" creationId="{9825E878-C857-71EB-9B26-61AB381A956F}"/>
          </ac:spMkLst>
        </pc:spChg>
        <pc:spChg chg="add mod">
          <ac:chgData name="Terra Herrmann" userId="1bbc36ce-623d-46d1-9128-f804719460df" providerId="ADAL" clId="{BC58D508-2094-4B8C-9636-8F3439C8D804}" dt="2024-09-03T17:44:15.756" v="5448" actId="113"/>
          <ac:spMkLst>
            <pc:docMk/>
            <pc:sldMk cId="1586716025" sldId="292"/>
            <ac:spMk id="4" creationId="{90D56A5E-FE18-4452-6FB0-1528AC548703}"/>
          </ac:spMkLst>
        </pc:spChg>
        <pc:spChg chg="add mod">
          <ac:chgData name="Terra Herrmann" userId="1bbc36ce-623d-46d1-9128-f804719460df" providerId="ADAL" clId="{BC58D508-2094-4B8C-9636-8F3439C8D804}" dt="2024-09-03T17:44:11.431" v="5447" actId="113"/>
          <ac:spMkLst>
            <pc:docMk/>
            <pc:sldMk cId="1586716025" sldId="292"/>
            <ac:spMk id="5" creationId="{0D5F2FF6-0D37-8D85-8913-054C5D516C0B}"/>
          </ac:spMkLst>
        </pc:spChg>
        <pc:spChg chg="add mod">
          <ac:chgData name="Terra Herrmann" userId="1bbc36ce-623d-46d1-9128-f804719460df" providerId="ADAL" clId="{BC58D508-2094-4B8C-9636-8F3439C8D804}" dt="2024-08-03T23:15:16.203" v="2910" actId="1076"/>
          <ac:spMkLst>
            <pc:docMk/>
            <pc:sldMk cId="1586716025" sldId="292"/>
            <ac:spMk id="12" creationId="{6B6B44DD-8872-B168-697B-7FA11EB76643}"/>
          </ac:spMkLst>
        </pc:spChg>
        <pc:spChg chg="add mod">
          <ac:chgData name="Terra Herrmann" userId="1bbc36ce-623d-46d1-9128-f804719460df" providerId="ADAL" clId="{BC58D508-2094-4B8C-9636-8F3439C8D804}" dt="2024-08-03T23:15:54.050" v="2915" actId="1076"/>
          <ac:spMkLst>
            <pc:docMk/>
            <pc:sldMk cId="1586716025" sldId="292"/>
            <ac:spMk id="13" creationId="{D3194187-1AC8-32F6-8CD4-6BC7B00BFEC5}"/>
          </ac:spMkLst>
        </pc:spChg>
        <pc:picChg chg="add mod">
          <ac:chgData name="Terra Herrmann" userId="1bbc36ce-623d-46d1-9128-f804719460df" providerId="ADAL" clId="{BC58D508-2094-4B8C-9636-8F3439C8D804}" dt="2024-08-03T22:26:51.313" v="2811" actId="1076"/>
          <ac:picMkLst>
            <pc:docMk/>
            <pc:sldMk cId="1586716025" sldId="292"/>
            <ac:picMk id="7" creationId="{2AE247C1-75FB-C525-7A31-D438F07A34A8}"/>
          </ac:picMkLst>
        </pc:picChg>
        <pc:picChg chg="add mod">
          <ac:chgData name="Terra Herrmann" userId="1bbc36ce-623d-46d1-9128-f804719460df" providerId="ADAL" clId="{BC58D508-2094-4B8C-9636-8F3439C8D804}" dt="2024-08-03T22:57:08.487" v="2818" actId="1076"/>
          <ac:picMkLst>
            <pc:docMk/>
            <pc:sldMk cId="1586716025" sldId="292"/>
            <ac:picMk id="9" creationId="{561078D3-5D41-8F26-5002-560155A5F6AB}"/>
          </ac:picMkLst>
        </pc:picChg>
        <pc:picChg chg="add mod">
          <ac:chgData name="Terra Herrmann" userId="1bbc36ce-623d-46d1-9128-f804719460df" providerId="ADAL" clId="{BC58D508-2094-4B8C-9636-8F3439C8D804}" dt="2024-08-03T22:57:38.160" v="2826" actId="1076"/>
          <ac:picMkLst>
            <pc:docMk/>
            <pc:sldMk cId="1586716025" sldId="292"/>
            <ac:picMk id="11" creationId="{58CE29EC-64E2-3912-FC01-6E4F0BDA3646}"/>
          </ac:picMkLst>
        </pc:picChg>
      </pc:sldChg>
      <pc:sldChg chg="addSp delSp modSp mod modNotesTx">
        <pc:chgData name="Terra Herrmann" userId="1bbc36ce-623d-46d1-9128-f804719460df" providerId="ADAL" clId="{BC58D508-2094-4B8C-9636-8F3439C8D804}" dt="2024-09-03T17:37:08.129" v="5394" actId="20577"/>
        <pc:sldMkLst>
          <pc:docMk/>
          <pc:sldMk cId="2473947531" sldId="293"/>
        </pc:sldMkLst>
        <pc:spChg chg="add mod">
          <ac:chgData name="Terra Herrmann" userId="1bbc36ce-623d-46d1-9128-f804719460df" providerId="ADAL" clId="{BC58D508-2094-4B8C-9636-8F3439C8D804}" dt="2024-08-22T20:25:25.903" v="4233" actId="1076"/>
          <ac:spMkLst>
            <pc:docMk/>
            <pc:sldMk cId="2473947531" sldId="293"/>
            <ac:spMk id="3" creationId="{C73E6801-BD87-468B-0CFD-F465A5FAA377}"/>
          </ac:spMkLst>
        </pc:spChg>
        <pc:picChg chg="add mod">
          <ac:chgData name="Terra Herrmann" userId="1bbc36ce-623d-46d1-9128-f804719460df" providerId="ADAL" clId="{BC58D508-2094-4B8C-9636-8F3439C8D804}" dt="2024-08-22T20:37:06.449" v="4307" actId="1076"/>
          <ac:picMkLst>
            <pc:docMk/>
            <pc:sldMk cId="2473947531" sldId="293"/>
            <ac:picMk id="4" creationId="{1FF95C02-7842-9569-4208-8C286AF6CC5A}"/>
          </ac:picMkLst>
        </pc:picChg>
        <pc:picChg chg="add del mod modCrop">
          <ac:chgData name="Terra Herrmann" userId="1bbc36ce-623d-46d1-9128-f804719460df" providerId="ADAL" clId="{BC58D508-2094-4B8C-9636-8F3439C8D804}" dt="2024-08-22T20:36:19.886" v="4294" actId="478"/>
          <ac:picMkLst>
            <pc:docMk/>
            <pc:sldMk cId="2473947531" sldId="293"/>
            <ac:picMk id="6" creationId="{1A78710B-4723-AD67-2322-1F952B22DFE2}"/>
          </ac:picMkLst>
        </pc:picChg>
        <pc:picChg chg="add mod modCrop">
          <ac:chgData name="Terra Herrmann" userId="1bbc36ce-623d-46d1-9128-f804719460df" providerId="ADAL" clId="{BC58D508-2094-4B8C-9636-8F3439C8D804}" dt="2024-08-22T20:37:09.426" v="4308" actId="1076"/>
          <ac:picMkLst>
            <pc:docMk/>
            <pc:sldMk cId="2473947531" sldId="293"/>
            <ac:picMk id="7" creationId="{6B411F6B-EB9C-D11C-66B2-2E37D9F16F29}"/>
          </ac:picMkLst>
        </pc:picChg>
        <pc:picChg chg="add mod modCrop">
          <ac:chgData name="Terra Herrmann" userId="1bbc36ce-623d-46d1-9128-f804719460df" providerId="ADAL" clId="{BC58D508-2094-4B8C-9636-8F3439C8D804}" dt="2024-08-22T20:37:11.729" v="4309" actId="1076"/>
          <ac:picMkLst>
            <pc:docMk/>
            <pc:sldMk cId="2473947531" sldId="293"/>
            <ac:picMk id="8" creationId="{3CF9772D-398C-29CF-8619-469651303EA4}"/>
          </ac:picMkLst>
        </pc:picChg>
      </pc:sldChg>
      <pc:sldChg chg="addSp delSp modSp mod ord">
        <pc:chgData name="Terra Herrmann" userId="1bbc36ce-623d-46d1-9128-f804719460df" providerId="ADAL" clId="{BC58D508-2094-4B8C-9636-8F3439C8D804}" dt="2024-09-03T19:21:05.521" v="5699" actId="1076"/>
        <pc:sldMkLst>
          <pc:docMk/>
          <pc:sldMk cId="1968352221" sldId="294"/>
        </pc:sldMkLst>
        <pc:spChg chg="del mod">
          <ac:chgData name="Terra Herrmann" userId="1bbc36ce-623d-46d1-9128-f804719460df" providerId="ADAL" clId="{BC58D508-2094-4B8C-9636-8F3439C8D804}" dt="2024-09-03T17:55:24.457" v="5511"/>
          <ac:spMkLst>
            <pc:docMk/>
            <pc:sldMk cId="1968352221" sldId="294"/>
            <ac:spMk id="2" creationId="{819D4109-5983-E6E3-295F-81FBA38A8709}"/>
          </ac:spMkLst>
        </pc:spChg>
        <pc:spChg chg="add mod">
          <ac:chgData name="Terra Herrmann" userId="1bbc36ce-623d-46d1-9128-f804719460df" providerId="ADAL" clId="{BC58D508-2094-4B8C-9636-8F3439C8D804}" dt="2024-09-03T17:55:37.602" v="5527" actId="20577"/>
          <ac:spMkLst>
            <pc:docMk/>
            <pc:sldMk cId="1968352221" sldId="294"/>
            <ac:spMk id="3" creationId="{15488D8D-6482-51E1-4333-6244CDE1F6D3}"/>
          </ac:spMkLst>
        </pc:spChg>
        <pc:spChg chg="add mod">
          <ac:chgData name="Terra Herrmann" userId="1bbc36ce-623d-46d1-9128-f804719460df" providerId="ADAL" clId="{BC58D508-2094-4B8C-9636-8F3439C8D804}" dt="2024-09-03T18:00:33.915" v="5672" actId="14100"/>
          <ac:spMkLst>
            <pc:docMk/>
            <pc:sldMk cId="1968352221" sldId="294"/>
            <ac:spMk id="6" creationId="{4744B911-1423-D248-6B57-597A97F1ECFA}"/>
          </ac:spMkLst>
        </pc:spChg>
        <pc:spChg chg="add del mod">
          <ac:chgData name="Terra Herrmann" userId="1bbc36ce-623d-46d1-9128-f804719460df" providerId="ADAL" clId="{BC58D508-2094-4B8C-9636-8F3439C8D804}" dt="2024-09-03T17:59:01.438" v="5627" actId="478"/>
          <ac:spMkLst>
            <pc:docMk/>
            <pc:sldMk cId="1968352221" sldId="294"/>
            <ac:spMk id="10" creationId="{21ED0686-49E8-2668-8668-64EA7B932B07}"/>
          </ac:spMkLst>
        </pc:spChg>
        <pc:picChg chg="add mod modCrop">
          <ac:chgData name="Terra Herrmann" userId="1bbc36ce-623d-46d1-9128-f804719460df" providerId="ADAL" clId="{BC58D508-2094-4B8C-9636-8F3439C8D804}" dt="2024-09-03T17:56:50.755" v="5534" actId="732"/>
          <ac:picMkLst>
            <pc:docMk/>
            <pc:sldMk cId="1968352221" sldId="294"/>
            <ac:picMk id="5" creationId="{B40C7B8C-DF85-F44E-2990-D50464804D6B}"/>
          </ac:picMkLst>
        </pc:picChg>
        <pc:picChg chg="add del mod">
          <ac:chgData name="Terra Herrmann" userId="1bbc36ce-623d-46d1-9128-f804719460df" providerId="ADAL" clId="{BC58D508-2094-4B8C-9636-8F3439C8D804}" dt="2024-09-03T17:58:55.478" v="5625" actId="478"/>
          <ac:picMkLst>
            <pc:docMk/>
            <pc:sldMk cId="1968352221" sldId="294"/>
            <ac:picMk id="9" creationId="{12F3AE1F-7C44-7853-2B61-FE3ED0FDE370}"/>
          </ac:picMkLst>
        </pc:picChg>
        <pc:picChg chg="add del mod">
          <ac:chgData name="Terra Herrmann" userId="1bbc36ce-623d-46d1-9128-f804719460df" providerId="ADAL" clId="{BC58D508-2094-4B8C-9636-8F3439C8D804}" dt="2024-09-03T18:06:04.311" v="5676" actId="478"/>
          <ac:picMkLst>
            <pc:docMk/>
            <pc:sldMk cId="1968352221" sldId="294"/>
            <ac:picMk id="25" creationId="{09B853C8-88F8-0BEA-9EDA-3E0B4A105C51}"/>
          </ac:picMkLst>
        </pc:picChg>
        <pc:picChg chg="add mod modCrop">
          <ac:chgData name="Terra Herrmann" userId="1bbc36ce-623d-46d1-9128-f804719460df" providerId="ADAL" clId="{BC58D508-2094-4B8C-9636-8F3439C8D804}" dt="2024-09-03T19:21:05.521" v="5699" actId="1076"/>
          <ac:picMkLst>
            <pc:docMk/>
            <pc:sldMk cId="1968352221" sldId="294"/>
            <ac:picMk id="38" creationId="{A0E8D6E6-855A-254E-912C-56CBB96C0630}"/>
          </ac:picMkLst>
        </pc:picChg>
        <pc:cxnChg chg="add del">
          <ac:chgData name="Terra Herrmann" userId="1bbc36ce-623d-46d1-9128-f804719460df" providerId="ADAL" clId="{BC58D508-2094-4B8C-9636-8F3439C8D804}" dt="2024-09-03T17:58:22.949" v="5622" actId="11529"/>
          <ac:cxnSpMkLst>
            <pc:docMk/>
            <pc:sldMk cId="1968352221" sldId="294"/>
            <ac:cxnSpMk id="8" creationId="{B63C1F4B-BFAE-550E-239E-C94B66520BFD}"/>
          </ac:cxnSpMkLst>
        </pc:cxnChg>
        <pc:cxnChg chg="add mod">
          <ac:chgData name="Terra Herrmann" userId="1bbc36ce-623d-46d1-9128-f804719460df" providerId="ADAL" clId="{BC58D508-2094-4B8C-9636-8F3439C8D804}" dt="2024-09-03T19:20:11.637" v="5687" actId="14100"/>
          <ac:cxnSpMkLst>
            <pc:docMk/>
            <pc:sldMk cId="1968352221" sldId="294"/>
            <ac:cxnSpMk id="12" creationId="{49216361-5DD3-690A-1D1D-D343C6DB5FA8}"/>
          </ac:cxnSpMkLst>
        </pc:cxnChg>
        <pc:cxnChg chg="add mod">
          <ac:chgData name="Terra Herrmann" userId="1bbc36ce-623d-46d1-9128-f804719460df" providerId="ADAL" clId="{BC58D508-2094-4B8C-9636-8F3439C8D804}" dt="2024-09-03T19:19:43.055" v="5684" actId="14100"/>
          <ac:cxnSpMkLst>
            <pc:docMk/>
            <pc:sldMk cId="1968352221" sldId="294"/>
            <ac:cxnSpMk id="16" creationId="{938F5659-2ECF-37B1-2F4A-F734856FF79F}"/>
          </ac:cxnSpMkLst>
        </pc:cxnChg>
        <pc:cxnChg chg="add mod">
          <ac:chgData name="Terra Herrmann" userId="1bbc36ce-623d-46d1-9128-f804719460df" providerId="ADAL" clId="{BC58D508-2094-4B8C-9636-8F3439C8D804}" dt="2024-09-03T19:20:34.251" v="5691" actId="1076"/>
          <ac:cxnSpMkLst>
            <pc:docMk/>
            <pc:sldMk cId="1968352221" sldId="294"/>
            <ac:cxnSpMk id="17" creationId="{785FC9DE-A853-CFDA-4FA7-C45757AFFAB9}"/>
          </ac:cxnSpMkLst>
        </pc:cxnChg>
      </pc:sldChg>
      <pc:sldChg chg="addSp delSp modSp new mod ord modClrScheme chgLayout">
        <pc:chgData name="Terra Herrmann" userId="1bbc36ce-623d-46d1-9128-f804719460df" providerId="ADAL" clId="{BC58D508-2094-4B8C-9636-8F3439C8D804}" dt="2024-09-03T17:54:34.875" v="5489"/>
        <pc:sldMkLst>
          <pc:docMk/>
          <pc:sldMk cId="3830661190" sldId="295"/>
        </pc:sldMkLst>
        <pc:spChg chg="del">
          <ac:chgData name="Terra Herrmann" userId="1bbc36ce-623d-46d1-9128-f804719460df" providerId="ADAL" clId="{BC58D508-2094-4B8C-9636-8F3439C8D804}" dt="2024-09-03T17:52:20.335" v="5462" actId="478"/>
          <ac:spMkLst>
            <pc:docMk/>
            <pc:sldMk cId="3830661190" sldId="295"/>
            <ac:spMk id="2" creationId="{5712A54F-3170-1DF4-3651-F61F955F3F55}"/>
          </ac:spMkLst>
        </pc:spChg>
        <pc:picChg chg="add mod">
          <ac:chgData name="Terra Herrmann" userId="1bbc36ce-623d-46d1-9128-f804719460df" providerId="ADAL" clId="{BC58D508-2094-4B8C-9636-8F3439C8D804}" dt="2024-09-03T17:52:56.901" v="5465" actId="26606"/>
          <ac:picMkLst>
            <pc:docMk/>
            <pc:sldMk cId="3830661190" sldId="295"/>
            <ac:picMk id="3" creationId="{976E008E-2A7C-1775-D7B5-B2E7ED2B075D}"/>
          </ac:picMkLst>
        </pc:picChg>
      </pc:sldChg>
      <pc:sldChg chg="new del">
        <pc:chgData name="Terra Herrmann" userId="1bbc36ce-623d-46d1-9128-f804719460df" providerId="ADAL" clId="{BC58D508-2094-4B8C-9636-8F3439C8D804}" dt="2024-09-03T17:52:46.278" v="5464" actId="2696"/>
        <pc:sldMkLst>
          <pc:docMk/>
          <pc:sldMk cId="76276991" sldId="296"/>
        </pc:sldMkLst>
      </pc:sldChg>
      <pc:sldChg chg="addSp modSp mod modNotesTx">
        <pc:chgData name="Terra Herrmann" userId="1bbc36ce-623d-46d1-9128-f804719460df" providerId="ADAL" clId="{BC58D508-2094-4B8C-9636-8F3439C8D804}" dt="2024-09-06T16:09:03.593" v="6094" actId="20577"/>
        <pc:sldMkLst>
          <pc:docMk/>
          <pc:sldMk cId="4008630081" sldId="296"/>
        </pc:sldMkLst>
        <pc:spChg chg="mod">
          <ac:chgData name="Terra Herrmann" userId="1bbc36ce-623d-46d1-9128-f804719460df" providerId="ADAL" clId="{BC58D508-2094-4B8C-9636-8F3439C8D804}" dt="2024-09-06T16:06:53.743" v="5890" actId="20577"/>
          <ac:spMkLst>
            <pc:docMk/>
            <pc:sldMk cId="4008630081" sldId="296"/>
            <ac:spMk id="2" creationId="{FA8129BC-F891-BD31-AFD7-9AC0632C27B0}"/>
          </ac:spMkLst>
        </pc:spChg>
        <pc:picChg chg="add mod">
          <ac:chgData name="Terra Herrmann" userId="1bbc36ce-623d-46d1-9128-f804719460df" providerId="ADAL" clId="{BC58D508-2094-4B8C-9636-8F3439C8D804}" dt="2024-09-06T16:06:41.166" v="5866" actId="1076"/>
          <ac:picMkLst>
            <pc:docMk/>
            <pc:sldMk cId="4008630081" sldId="296"/>
            <ac:picMk id="5" creationId="{D40470A6-E051-794E-7AC5-871D1D0212BE}"/>
          </ac:picMkLst>
        </pc:picChg>
      </pc:sldChg>
    </pc:docChg>
  </pc:docChgLst>
  <pc:docChgLst>
    <pc:chgData name="Terra Herrmann" userId="1bbc36ce-623d-46d1-9128-f804719460df" providerId="ADAL" clId="{BF383126-4746-4C76-87ED-93E63064AAB8}"/>
    <pc:docChg chg="undo custSel modSld sldOrd">
      <pc:chgData name="Terra Herrmann" userId="1bbc36ce-623d-46d1-9128-f804719460df" providerId="ADAL" clId="{BF383126-4746-4C76-87ED-93E63064AAB8}" dt="2024-09-06T16:41:13.758" v="2709"/>
      <pc:docMkLst>
        <pc:docMk/>
      </pc:docMkLst>
      <pc:sldChg chg="modSp mod modNotesTx">
        <pc:chgData name="Terra Herrmann" userId="1bbc36ce-623d-46d1-9128-f804719460df" providerId="ADAL" clId="{BF383126-4746-4C76-87ED-93E63064AAB8}" dt="2024-09-06T16:35:17.750" v="2349" actId="20577"/>
        <pc:sldMkLst>
          <pc:docMk/>
          <pc:sldMk cId="3410809803" sldId="267"/>
        </pc:sldMkLst>
        <pc:spChg chg="mod">
          <ac:chgData name="Terra Herrmann" userId="1bbc36ce-623d-46d1-9128-f804719460df" providerId="ADAL" clId="{BF383126-4746-4C76-87ED-93E63064AAB8}" dt="2024-09-06T16:12:33.055" v="138" actId="20577"/>
          <ac:spMkLst>
            <pc:docMk/>
            <pc:sldMk cId="3410809803" sldId="267"/>
            <ac:spMk id="3" creationId="{F8110A80-27F9-B2BE-FE8C-21E084BEF945}"/>
          </ac:spMkLst>
        </pc:spChg>
        <pc:spChg chg="mod">
          <ac:chgData name="Terra Herrmann" userId="1bbc36ce-623d-46d1-9128-f804719460df" providerId="ADAL" clId="{BF383126-4746-4C76-87ED-93E63064AAB8}" dt="2024-09-06T16:13:27.115" v="251" actId="255"/>
          <ac:spMkLst>
            <pc:docMk/>
            <pc:sldMk cId="3410809803" sldId="267"/>
            <ac:spMk id="6" creationId="{EAC710C1-35C6-92FC-6F97-698C88FDDBBC}"/>
          </ac:spMkLst>
        </pc:spChg>
      </pc:sldChg>
      <pc:sldChg chg="modNotesTx">
        <pc:chgData name="Terra Herrmann" userId="1bbc36ce-623d-46d1-9128-f804719460df" providerId="ADAL" clId="{BF383126-4746-4C76-87ED-93E63064AAB8}" dt="2024-09-06T16:38:38.669" v="2708" actId="20577"/>
        <pc:sldMkLst>
          <pc:docMk/>
          <pc:sldMk cId="2487889242" sldId="269"/>
        </pc:sldMkLst>
      </pc:sldChg>
      <pc:sldChg chg="addSp modSp mod modNotesTx">
        <pc:chgData name="Terra Herrmann" userId="1bbc36ce-623d-46d1-9128-f804719460df" providerId="ADAL" clId="{BF383126-4746-4C76-87ED-93E63064AAB8}" dt="2024-09-06T16:41:13.758" v="2709"/>
        <pc:sldMkLst>
          <pc:docMk/>
          <pc:sldMk cId="221297326" sldId="287"/>
        </pc:sldMkLst>
        <pc:spChg chg="add mod">
          <ac:chgData name="Terra Herrmann" userId="1bbc36ce-623d-46d1-9128-f804719460df" providerId="ADAL" clId="{BF383126-4746-4C76-87ED-93E63064AAB8}" dt="2024-09-06T16:19:09.027" v="927" actId="1076"/>
          <ac:spMkLst>
            <pc:docMk/>
            <pc:sldMk cId="221297326" sldId="287"/>
            <ac:spMk id="8" creationId="{5DEED369-6CFC-6A33-553F-D0F76CAE3384}"/>
          </ac:spMkLst>
        </pc:spChg>
        <pc:picChg chg="mod">
          <ac:chgData name="Terra Herrmann" userId="1bbc36ce-623d-46d1-9128-f804719460df" providerId="ADAL" clId="{BF383126-4746-4C76-87ED-93E63064AAB8}" dt="2024-09-06T16:18:19.363" v="806" actId="14100"/>
          <ac:picMkLst>
            <pc:docMk/>
            <pc:sldMk cId="221297326" sldId="287"/>
            <ac:picMk id="10" creationId="{6338431B-E2D3-BB36-7570-387F1B26211B}"/>
          </ac:picMkLst>
        </pc:picChg>
      </pc:sldChg>
      <pc:sldChg chg="addSp modSp mod">
        <pc:chgData name="Terra Herrmann" userId="1bbc36ce-623d-46d1-9128-f804719460df" providerId="ADAL" clId="{BF383126-4746-4C76-87ED-93E63064AAB8}" dt="2024-09-06T16:18:04.826" v="805" actId="1076"/>
        <pc:sldMkLst>
          <pc:docMk/>
          <pc:sldMk cId="2942723704" sldId="288"/>
        </pc:sldMkLst>
        <pc:spChg chg="add mod">
          <ac:chgData name="Terra Herrmann" userId="1bbc36ce-623d-46d1-9128-f804719460df" providerId="ADAL" clId="{BF383126-4746-4C76-87ED-93E63064AAB8}" dt="2024-09-06T16:18:04.826" v="805" actId="1076"/>
          <ac:spMkLst>
            <pc:docMk/>
            <pc:sldMk cId="2942723704" sldId="288"/>
            <ac:spMk id="3" creationId="{C6907FE4-3B44-BD96-E7A6-D5899B451BF5}"/>
          </ac:spMkLst>
        </pc:spChg>
        <pc:picChg chg="mod">
          <ac:chgData name="Terra Herrmann" userId="1bbc36ce-623d-46d1-9128-f804719460df" providerId="ADAL" clId="{BF383126-4746-4C76-87ED-93E63064AAB8}" dt="2024-09-06T16:17:06.154" v="698" actId="14100"/>
          <ac:picMkLst>
            <pc:docMk/>
            <pc:sldMk cId="2942723704" sldId="288"/>
            <ac:picMk id="7" creationId="{D26AF627-E613-D263-DB6E-955C3FF6D8AA}"/>
          </ac:picMkLst>
        </pc:picChg>
      </pc:sldChg>
      <pc:sldChg chg="addSp modSp mod">
        <pc:chgData name="Terra Herrmann" userId="1bbc36ce-623d-46d1-9128-f804719460df" providerId="ADAL" clId="{BF383126-4746-4C76-87ED-93E63064AAB8}" dt="2024-09-06T16:22:52.565" v="1392" actId="1076"/>
        <pc:sldMkLst>
          <pc:docMk/>
          <pc:sldMk cId="971935366" sldId="289"/>
        </pc:sldMkLst>
        <pc:spChg chg="add mod">
          <ac:chgData name="Terra Herrmann" userId="1bbc36ce-623d-46d1-9128-f804719460df" providerId="ADAL" clId="{BF383126-4746-4C76-87ED-93E63064AAB8}" dt="2024-09-06T16:22:52.565" v="1392" actId="1076"/>
          <ac:spMkLst>
            <pc:docMk/>
            <pc:sldMk cId="971935366" sldId="289"/>
            <ac:spMk id="5" creationId="{996CB231-EF14-ED98-9438-FB4DEB6EBED2}"/>
          </ac:spMkLst>
        </pc:spChg>
        <pc:spChg chg="add mod">
          <ac:chgData name="Terra Herrmann" userId="1bbc36ce-623d-46d1-9128-f804719460df" providerId="ADAL" clId="{BF383126-4746-4C76-87ED-93E63064AAB8}" dt="2024-09-06T16:22:32.973" v="1369" actId="20577"/>
          <ac:spMkLst>
            <pc:docMk/>
            <pc:sldMk cId="971935366" sldId="289"/>
            <ac:spMk id="6" creationId="{AF8C0D2E-F15E-265C-B635-CFD621BBAECD}"/>
          </ac:spMkLst>
        </pc:spChg>
      </pc:sldChg>
      <pc:sldChg chg="modSp mod">
        <pc:chgData name="Terra Herrmann" userId="1bbc36ce-623d-46d1-9128-f804719460df" providerId="ADAL" clId="{BF383126-4746-4C76-87ED-93E63064AAB8}" dt="2024-09-06T16:23:40.125" v="1421" actId="20577"/>
        <pc:sldMkLst>
          <pc:docMk/>
          <pc:sldMk cId="1047676250" sldId="290"/>
        </pc:sldMkLst>
        <pc:spChg chg="mod">
          <ac:chgData name="Terra Herrmann" userId="1bbc36ce-623d-46d1-9128-f804719460df" providerId="ADAL" clId="{BF383126-4746-4C76-87ED-93E63064AAB8}" dt="2024-09-06T16:23:40.125" v="1421" actId="20577"/>
          <ac:spMkLst>
            <pc:docMk/>
            <pc:sldMk cId="1047676250" sldId="290"/>
            <ac:spMk id="7" creationId="{0C92806D-2C3D-D76B-2BCE-3794FBFB8B65}"/>
          </ac:spMkLst>
        </pc:spChg>
      </pc:sldChg>
      <pc:sldChg chg="addSp modSp mod modNotesTx">
        <pc:chgData name="Terra Herrmann" userId="1bbc36ce-623d-46d1-9128-f804719460df" providerId="ADAL" clId="{BF383126-4746-4C76-87ED-93E63064AAB8}" dt="2024-09-06T16:38:04.130" v="2673" actId="20577"/>
        <pc:sldMkLst>
          <pc:docMk/>
          <pc:sldMk cId="2089230558" sldId="291"/>
        </pc:sldMkLst>
        <pc:spChg chg="mod">
          <ac:chgData name="Terra Herrmann" userId="1bbc36ce-623d-46d1-9128-f804719460df" providerId="ADAL" clId="{BF383126-4746-4C76-87ED-93E63064AAB8}" dt="2024-09-06T16:27:12.661" v="1660" actId="1076"/>
          <ac:spMkLst>
            <pc:docMk/>
            <pc:sldMk cId="2089230558" sldId="291"/>
            <ac:spMk id="3" creationId="{2DA21453-76E9-0F97-E762-48F9B616B376}"/>
          </ac:spMkLst>
        </pc:spChg>
        <pc:spChg chg="add mod">
          <ac:chgData name="Terra Herrmann" userId="1bbc36ce-623d-46d1-9128-f804719460df" providerId="ADAL" clId="{BF383126-4746-4C76-87ED-93E63064AAB8}" dt="2024-09-06T16:27:10.789" v="1659" actId="1076"/>
          <ac:spMkLst>
            <pc:docMk/>
            <pc:sldMk cId="2089230558" sldId="291"/>
            <ac:spMk id="6" creationId="{32E83317-0478-8470-7F91-E830DE007BA9}"/>
          </ac:spMkLst>
        </pc:spChg>
        <pc:picChg chg="mod">
          <ac:chgData name="Terra Herrmann" userId="1bbc36ce-623d-46d1-9128-f804719460df" providerId="ADAL" clId="{BF383126-4746-4C76-87ED-93E63064AAB8}" dt="2024-09-06T16:23:46.158" v="1422" actId="14100"/>
          <ac:picMkLst>
            <pc:docMk/>
            <pc:sldMk cId="2089230558" sldId="291"/>
            <ac:picMk id="5" creationId="{B3195C66-656B-69F3-2623-F29AB31B63CF}"/>
          </ac:picMkLst>
        </pc:picChg>
      </pc:sldChg>
      <pc:sldChg chg="addSp modSp mod">
        <pc:chgData name="Terra Herrmann" userId="1bbc36ce-623d-46d1-9128-f804719460df" providerId="ADAL" clId="{BF383126-4746-4C76-87ED-93E63064AAB8}" dt="2024-09-06T16:19:59.901" v="1026" actId="1076"/>
        <pc:sldMkLst>
          <pc:docMk/>
          <pc:sldMk cId="1586716025" sldId="292"/>
        </pc:sldMkLst>
        <pc:spChg chg="add mod">
          <ac:chgData name="Terra Herrmann" userId="1bbc36ce-623d-46d1-9128-f804719460df" providerId="ADAL" clId="{BF383126-4746-4C76-87ED-93E63064AAB8}" dt="2024-09-06T16:19:51.863" v="1024" actId="20577"/>
          <ac:spMkLst>
            <pc:docMk/>
            <pc:sldMk cId="1586716025" sldId="292"/>
            <ac:spMk id="6" creationId="{4A4D1DDB-BC26-3836-7326-5109CACCB447}"/>
          </ac:spMkLst>
        </pc:spChg>
        <pc:picChg chg="mod">
          <ac:chgData name="Terra Herrmann" userId="1bbc36ce-623d-46d1-9128-f804719460df" providerId="ADAL" clId="{BF383126-4746-4C76-87ED-93E63064AAB8}" dt="2024-09-06T16:19:59.901" v="1026" actId="1076"/>
          <ac:picMkLst>
            <pc:docMk/>
            <pc:sldMk cId="1586716025" sldId="292"/>
            <ac:picMk id="9" creationId="{561078D3-5D41-8F26-5002-560155A5F6AB}"/>
          </ac:picMkLst>
        </pc:picChg>
        <pc:picChg chg="mod">
          <ac:chgData name="Terra Herrmann" userId="1bbc36ce-623d-46d1-9128-f804719460df" providerId="ADAL" clId="{BF383126-4746-4C76-87ED-93E63064AAB8}" dt="2024-09-06T16:19:56.917" v="1025" actId="1076"/>
          <ac:picMkLst>
            <pc:docMk/>
            <pc:sldMk cId="1586716025" sldId="292"/>
            <ac:picMk id="11" creationId="{58CE29EC-64E2-3912-FC01-6E4F0BDA3646}"/>
          </ac:picMkLst>
        </pc:picChg>
      </pc:sldChg>
      <pc:sldChg chg="addSp modSp mod">
        <pc:chgData name="Terra Herrmann" userId="1bbc36ce-623d-46d1-9128-f804719460df" providerId="ADAL" clId="{BF383126-4746-4C76-87ED-93E63064AAB8}" dt="2024-09-06T16:16:58.225" v="697" actId="1076"/>
        <pc:sldMkLst>
          <pc:docMk/>
          <pc:sldMk cId="2473947531" sldId="293"/>
        </pc:sldMkLst>
        <pc:spChg chg="add mod">
          <ac:chgData name="Terra Herrmann" userId="1bbc36ce-623d-46d1-9128-f804719460df" providerId="ADAL" clId="{BF383126-4746-4C76-87ED-93E63064AAB8}" dt="2024-09-06T16:16:10.992" v="578" actId="1076"/>
          <ac:spMkLst>
            <pc:docMk/>
            <pc:sldMk cId="2473947531" sldId="293"/>
            <ac:spMk id="5" creationId="{00E1DEEA-A981-C0FF-4F59-92F1D9F893CE}"/>
          </ac:spMkLst>
        </pc:spChg>
        <pc:spChg chg="add mod">
          <ac:chgData name="Terra Herrmann" userId="1bbc36ce-623d-46d1-9128-f804719460df" providerId="ADAL" clId="{BF383126-4746-4C76-87ED-93E63064AAB8}" dt="2024-09-06T16:16:58.225" v="697" actId="1076"/>
          <ac:spMkLst>
            <pc:docMk/>
            <pc:sldMk cId="2473947531" sldId="293"/>
            <ac:spMk id="6" creationId="{E5EA3D24-BFE8-CF9E-5E6D-84C67658FA63}"/>
          </ac:spMkLst>
        </pc:spChg>
        <pc:picChg chg="mod">
          <ac:chgData name="Terra Herrmann" userId="1bbc36ce-623d-46d1-9128-f804719460df" providerId="ADAL" clId="{BF383126-4746-4C76-87ED-93E63064AAB8}" dt="2024-09-06T16:15:15.440" v="414" actId="1076"/>
          <ac:picMkLst>
            <pc:docMk/>
            <pc:sldMk cId="2473947531" sldId="293"/>
            <ac:picMk id="8" creationId="{3CF9772D-398C-29CF-8619-469651303EA4}"/>
          </ac:picMkLst>
        </pc:picChg>
      </pc:sldChg>
      <pc:sldChg chg="addSp delSp modSp mod ord">
        <pc:chgData name="Terra Herrmann" userId="1bbc36ce-623d-46d1-9128-f804719460df" providerId="ADAL" clId="{BF383126-4746-4C76-87ED-93E63064AAB8}" dt="2024-09-06T16:14:55.927" v="409" actId="1076"/>
        <pc:sldMkLst>
          <pc:docMk/>
          <pc:sldMk cId="1968352221" sldId="294"/>
        </pc:sldMkLst>
        <pc:spChg chg="add mod">
          <ac:chgData name="Terra Herrmann" userId="1bbc36ce-623d-46d1-9128-f804719460df" providerId="ADAL" clId="{BF383126-4746-4C76-87ED-93E63064AAB8}" dt="2024-09-06T16:14:30.159" v="374" actId="1076"/>
          <ac:spMkLst>
            <pc:docMk/>
            <pc:sldMk cId="1968352221" sldId="294"/>
            <ac:spMk id="2" creationId="{7228413F-B233-A5DA-3379-CD8B58022D90}"/>
          </ac:spMkLst>
        </pc:spChg>
        <pc:spChg chg="add mod">
          <ac:chgData name="Terra Herrmann" userId="1bbc36ce-623d-46d1-9128-f804719460df" providerId="ADAL" clId="{BF383126-4746-4C76-87ED-93E63064AAB8}" dt="2024-09-06T16:14:55.927" v="409" actId="1076"/>
          <ac:spMkLst>
            <pc:docMk/>
            <pc:sldMk cId="1968352221" sldId="294"/>
            <ac:spMk id="8" creationId="{AD64405A-97AD-9B45-EABD-D5956B747F01}"/>
          </ac:spMkLst>
        </pc:spChg>
        <pc:picChg chg="mod">
          <ac:chgData name="Terra Herrmann" userId="1bbc36ce-623d-46d1-9128-f804719460df" providerId="ADAL" clId="{BF383126-4746-4C76-87ED-93E63064AAB8}" dt="2024-09-06T16:13:43.245" v="256" actId="1076"/>
          <ac:picMkLst>
            <pc:docMk/>
            <pc:sldMk cId="1968352221" sldId="294"/>
            <ac:picMk id="5" creationId="{B40C7B8C-DF85-F44E-2990-D50464804D6B}"/>
          </ac:picMkLst>
        </pc:picChg>
        <pc:picChg chg="add del">
          <ac:chgData name="Terra Herrmann" userId="1bbc36ce-623d-46d1-9128-f804719460df" providerId="ADAL" clId="{BF383126-4746-4C76-87ED-93E63064AAB8}" dt="2024-09-06T16:14:38.833" v="377" actId="478"/>
          <ac:picMkLst>
            <pc:docMk/>
            <pc:sldMk cId="1968352221" sldId="294"/>
            <ac:picMk id="7" creationId="{D3942B28-1764-0DCC-D3D3-94C71C957A65}"/>
          </ac:picMkLst>
        </pc:picChg>
        <pc:picChg chg="mod">
          <ac:chgData name="Terra Herrmann" userId="1bbc36ce-623d-46d1-9128-f804719460df" providerId="ADAL" clId="{BF383126-4746-4C76-87ED-93E63064AAB8}" dt="2024-09-06T16:14:33.303" v="375" actId="1076"/>
          <ac:picMkLst>
            <pc:docMk/>
            <pc:sldMk cId="1968352221" sldId="294"/>
            <ac:picMk id="38" creationId="{A0E8D6E6-855A-254E-912C-56CBB96C0630}"/>
          </ac:picMkLst>
        </pc:picChg>
      </pc:sldChg>
      <pc:sldChg chg="modNotesTx">
        <pc:chgData name="Terra Herrmann" userId="1bbc36ce-623d-46d1-9128-f804719460df" providerId="ADAL" clId="{BF383126-4746-4C76-87ED-93E63064AAB8}" dt="2024-09-06T16:37:35.560" v="2613" actId="20577"/>
        <pc:sldMkLst>
          <pc:docMk/>
          <pc:sldMk cId="3830661190" sldId="295"/>
        </pc:sldMkLst>
      </pc:sldChg>
      <pc:sldChg chg="addSp modSp mod modNotesTx">
        <pc:chgData name="Terra Herrmann" userId="1bbc36ce-623d-46d1-9128-f804719460df" providerId="ADAL" clId="{BF383126-4746-4C76-87ED-93E63064AAB8}" dt="2024-09-06T16:38:23.278" v="2686" actId="20577"/>
        <pc:sldMkLst>
          <pc:docMk/>
          <pc:sldMk cId="4008630081" sldId="296"/>
        </pc:sldMkLst>
        <pc:spChg chg="add mod">
          <ac:chgData name="Terra Herrmann" userId="1bbc36ce-623d-46d1-9128-f804719460df" providerId="ADAL" clId="{BF383126-4746-4C76-87ED-93E63064AAB8}" dt="2024-09-06T16:29:37.997" v="2241" actId="1076"/>
          <ac:spMkLst>
            <pc:docMk/>
            <pc:sldMk cId="4008630081" sldId="296"/>
            <ac:spMk id="6" creationId="{FE9312DE-6233-E149-6AE0-63431A36E986}"/>
          </ac:spMkLst>
        </pc:spChg>
        <pc:picChg chg="mod">
          <ac:chgData name="Terra Herrmann" userId="1bbc36ce-623d-46d1-9128-f804719460df" providerId="ADAL" clId="{BF383126-4746-4C76-87ED-93E63064AAB8}" dt="2024-09-06T16:29:35.372" v="2240" actId="1076"/>
          <ac:picMkLst>
            <pc:docMk/>
            <pc:sldMk cId="4008630081" sldId="296"/>
            <ac:picMk id="5" creationId="{D40470A6-E051-794E-7AC5-871D1D0212BE}"/>
          </ac:picMkLst>
        </pc:picChg>
      </pc:sldChg>
    </pc:docChg>
  </pc:docChgLst>
  <pc:docChgLst>
    <pc:chgData name="Misty Fried" userId="S::friedm@zoo.org::c7c6bffd-fbe0-4af1-8804-d9c01e4ee2e0" providerId="AD" clId="Web-{A789C99F-40DD-C000-4A8A-EDA20898EAE1}"/>
    <pc:docChg chg="addSld modSld sldOrd">
      <pc:chgData name="Misty Fried" userId="S::friedm@zoo.org::c7c6bffd-fbe0-4af1-8804-d9c01e4ee2e0" providerId="AD" clId="Web-{A789C99F-40DD-C000-4A8A-EDA20898EAE1}" dt="2021-05-19T21:05:49.826" v="37" actId="1076"/>
      <pc:docMkLst>
        <pc:docMk/>
      </pc:docMkLst>
      <pc:sldChg chg="addSp delSp modSp ord">
        <pc:chgData name="Misty Fried" userId="S::friedm@zoo.org::c7c6bffd-fbe0-4af1-8804-d9c01e4ee2e0" providerId="AD" clId="Web-{A789C99F-40DD-C000-4A8A-EDA20898EAE1}" dt="2021-05-19T21:05:49.826" v="37" actId="1076"/>
        <pc:sldMkLst>
          <pc:docMk/>
          <pc:sldMk cId="88511279" sldId="262"/>
        </pc:sldMkLst>
        <pc:spChg chg="add del mod">
          <ac:chgData name="Misty Fried" userId="S::friedm@zoo.org::c7c6bffd-fbe0-4af1-8804-d9c01e4ee2e0" providerId="AD" clId="Web-{A789C99F-40DD-C000-4A8A-EDA20898EAE1}" dt="2021-05-19T21:00:46.575" v="12"/>
          <ac:spMkLst>
            <pc:docMk/>
            <pc:sldMk cId="88511279" sldId="262"/>
            <ac:spMk id="2" creationId="{00000000-0000-0000-0000-000000000000}"/>
          </ac:spMkLst>
        </pc:spChg>
        <pc:spChg chg="add del mod">
          <ac:chgData name="Misty Fried" userId="S::friedm@zoo.org::c7c6bffd-fbe0-4af1-8804-d9c01e4ee2e0" providerId="AD" clId="Web-{A789C99F-40DD-C000-4A8A-EDA20898EAE1}" dt="2021-05-19T21:01:00.919" v="16"/>
          <ac:spMkLst>
            <pc:docMk/>
            <pc:sldMk cId="88511279" sldId="262"/>
            <ac:spMk id="4" creationId="{756E532B-C92F-43EA-8548-1942264EDEF0}"/>
          </ac:spMkLst>
        </pc:spChg>
        <pc:spChg chg="add del">
          <ac:chgData name="Misty Fried" userId="S::friedm@zoo.org::c7c6bffd-fbe0-4af1-8804-d9c01e4ee2e0" providerId="AD" clId="Web-{A789C99F-40DD-C000-4A8A-EDA20898EAE1}" dt="2021-05-19T21:00:48.278" v="13"/>
          <ac:spMkLst>
            <pc:docMk/>
            <pc:sldMk cId="88511279" sldId="262"/>
            <ac:spMk id="5" creationId="{00000000-0000-0000-0000-000000000000}"/>
          </ac:spMkLst>
        </pc:spChg>
        <pc:picChg chg="add mod">
          <ac:chgData name="Misty Fried" userId="S::friedm@zoo.org::c7c6bffd-fbe0-4af1-8804-d9c01e4ee2e0" providerId="AD" clId="Web-{A789C99F-40DD-C000-4A8A-EDA20898EAE1}" dt="2021-05-19T21:05:49.826" v="37" actId="1076"/>
          <ac:picMkLst>
            <pc:docMk/>
            <pc:sldMk cId="88511279" sldId="262"/>
            <ac:picMk id="2" creationId="{679ED446-324E-40C5-B456-89AF499A1EA3}"/>
          </ac:picMkLst>
        </pc:picChg>
        <pc:picChg chg="add del mod">
          <ac:chgData name="Misty Fried" userId="S::friedm@zoo.org::c7c6bffd-fbe0-4af1-8804-d9c01e4ee2e0" providerId="AD" clId="Web-{A789C99F-40DD-C000-4A8A-EDA20898EAE1}" dt="2021-05-19T21:00:40.950" v="7"/>
          <ac:picMkLst>
            <pc:docMk/>
            <pc:sldMk cId="88511279" sldId="262"/>
            <ac:picMk id="3" creationId="{70F09172-70D2-4CE4-9367-12F2207B857E}"/>
          </ac:picMkLst>
        </pc:picChg>
        <pc:picChg chg="add del mod">
          <ac:chgData name="Misty Fried" userId="S::friedm@zoo.org::c7c6bffd-fbe0-4af1-8804-d9c01e4ee2e0" providerId="AD" clId="Web-{A789C99F-40DD-C000-4A8A-EDA20898EAE1}" dt="2021-05-19T21:04:59.966" v="33"/>
          <ac:picMkLst>
            <pc:docMk/>
            <pc:sldMk cId="88511279" sldId="262"/>
            <ac:picMk id="6" creationId="{9A967B4A-C7CE-4E3E-8347-ACAB3A4BC878}"/>
          </ac:picMkLst>
        </pc:picChg>
      </pc:sldChg>
      <pc:sldChg chg="add replId">
        <pc:chgData name="Misty Fried" userId="S::friedm@zoo.org::c7c6bffd-fbe0-4af1-8804-d9c01e4ee2e0" providerId="AD" clId="Web-{A789C99F-40DD-C000-4A8A-EDA20898EAE1}" dt="2021-05-19T21:00:24.231" v="2"/>
        <pc:sldMkLst>
          <pc:docMk/>
          <pc:sldMk cId="3775955492" sldId="284"/>
        </pc:sldMkLst>
      </pc:sldChg>
    </pc:docChg>
  </pc:docChgLst>
  <pc:docChgLst>
    <pc:chgData name="Misty Fried" userId="S::friedm@zoo.org::c7c6bffd-fbe0-4af1-8804-d9c01e4ee2e0" providerId="AD" clId="Web-{248AC99F-80A7-C000-4A8A-EE661E0044BE}"/>
    <pc:docChg chg="modSld">
      <pc:chgData name="Misty Fried" userId="S::friedm@zoo.org::c7c6bffd-fbe0-4af1-8804-d9c01e4ee2e0" providerId="AD" clId="Web-{248AC99F-80A7-C000-4A8A-EE661E0044BE}" dt="2021-05-19T21:10:37.634" v="1"/>
      <pc:docMkLst>
        <pc:docMk/>
      </pc:docMkLst>
      <pc:sldChg chg="modSp">
        <pc:chgData name="Misty Fried" userId="S::friedm@zoo.org::c7c6bffd-fbe0-4af1-8804-d9c01e4ee2e0" providerId="AD" clId="Web-{248AC99F-80A7-C000-4A8A-EE661E0044BE}" dt="2021-05-19T21:10:37.634" v="1"/>
        <pc:sldMkLst>
          <pc:docMk/>
          <pc:sldMk cId="88511279" sldId="262"/>
        </pc:sldMkLst>
        <pc:picChg chg="mod">
          <ac:chgData name="Misty Fried" userId="S::friedm@zoo.org::c7c6bffd-fbe0-4af1-8804-d9c01e4ee2e0" providerId="AD" clId="Web-{248AC99F-80A7-C000-4A8A-EE661E0044BE}" dt="2021-05-19T21:10:37.634" v="1"/>
          <ac:picMkLst>
            <pc:docMk/>
            <pc:sldMk cId="88511279" sldId="262"/>
            <ac:picMk id="2" creationId="{679ED446-324E-40C5-B456-89AF499A1EA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49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A620E75E-CE84-4F64-BBBB-F86B6E4F3DD1}" type="datetimeFigureOut">
              <a:rPr lang="en-US"/>
              <a:pPr/>
              <a:t>9/6/2024</a:t>
            </a:fld>
            <a:endParaRPr lang="en-US"/>
          </a:p>
        </p:txBody>
      </p:sp>
      <p:sp>
        <p:nvSpPr>
          <p:cNvPr id="20484" name="Rectangle 4"/>
          <p:cNvSpPr>
            <a:spLocks noGrp="1" noRot="1" noChangeAspect="1" noChangeArrowheads="1" noTextEdit="1"/>
          </p:cNvSpPr>
          <p:nvPr>
            <p:ph type="sldImg" idx="2"/>
          </p:nvPr>
        </p:nvSpPr>
        <p:spPr bwMode="auto">
          <a:xfrm>
            <a:off x="384175" y="685800"/>
            <a:ext cx="6089650" cy="3429000"/>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49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5924189-6305-455F-AD07-7E473BF5461F}" type="slidenum">
              <a:rPr lang="en-US"/>
              <a:pPr/>
              <a:t>‹#›</a:t>
            </a:fld>
            <a:endParaRPr lang="en-US"/>
          </a:p>
        </p:txBody>
      </p:sp>
    </p:spTree>
    <p:extLst>
      <p:ext uri="{BB962C8B-B14F-4D97-AF65-F5344CB8AC3E}">
        <p14:creationId xmlns:p14="http://schemas.microsoft.com/office/powerpoint/2010/main" val="1845348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that spirit, a big part of our work is connecting children to wildlife from very early ages so that they see themselves as a part of the living world around us.</a:t>
            </a:r>
          </a:p>
        </p:txBody>
      </p:sp>
      <p:sp>
        <p:nvSpPr>
          <p:cNvPr id="4" name="Slide Number Placeholder 3"/>
          <p:cNvSpPr>
            <a:spLocks noGrp="1"/>
          </p:cNvSpPr>
          <p:nvPr>
            <p:ph type="sldNum" sz="quarter" idx="5"/>
          </p:nvPr>
        </p:nvSpPr>
        <p:spPr/>
        <p:txBody>
          <a:bodyPr/>
          <a:lstStyle/>
          <a:p>
            <a:fld id="{D5924189-6305-455F-AD07-7E473BF5461F}" type="slidenum">
              <a:rPr lang="en-US" smtClean="0"/>
              <a:pPr/>
              <a:t>2</a:t>
            </a:fld>
            <a:endParaRPr lang="en-US"/>
          </a:p>
        </p:txBody>
      </p:sp>
    </p:spTree>
    <p:extLst>
      <p:ext uri="{BB962C8B-B14F-4D97-AF65-F5344CB8AC3E}">
        <p14:creationId xmlns:p14="http://schemas.microsoft.com/office/powerpoint/2010/main" val="277212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Literature on the subject of children’s relationships to animals indicates that children are capable of seeing animals as their “peers” or “acquaintances” more than adults are typically likely to do. Friendship is an important concept at this age.</a:t>
            </a:r>
          </a:p>
          <a:p>
            <a:endParaRPr lang="en-US" dirty="0"/>
          </a:p>
        </p:txBody>
      </p:sp>
      <p:sp>
        <p:nvSpPr>
          <p:cNvPr id="4" name="Slide Number Placeholder 3"/>
          <p:cNvSpPr>
            <a:spLocks noGrp="1"/>
          </p:cNvSpPr>
          <p:nvPr>
            <p:ph type="sldNum" sz="quarter" idx="5"/>
          </p:nvPr>
        </p:nvSpPr>
        <p:spPr/>
        <p:txBody>
          <a:bodyPr/>
          <a:lstStyle/>
          <a:p>
            <a:fld id="{D5924189-6305-455F-AD07-7E473BF5461F}" type="slidenum">
              <a:rPr lang="en-US" smtClean="0"/>
              <a:pPr/>
              <a:t>12</a:t>
            </a:fld>
            <a:endParaRPr lang="en-US"/>
          </a:p>
        </p:txBody>
      </p:sp>
    </p:spTree>
    <p:extLst>
      <p:ext uri="{BB962C8B-B14F-4D97-AF65-F5344CB8AC3E}">
        <p14:creationId xmlns:p14="http://schemas.microsoft.com/office/powerpoint/2010/main" val="4087891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Empathy wheel is infused into all of these practices; today I hope to have highlighted specific strategies that are particularly effective with a young audience of ages 0-5.</a:t>
            </a:r>
          </a:p>
        </p:txBody>
      </p:sp>
      <p:sp>
        <p:nvSpPr>
          <p:cNvPr id="4" name="Slide Number Placeholder 3"/>
          <p:cNvSpPr>
            <a:spLocks noGrp="1"/>
          </p:cNvSpPr>
          <p:nvPr>
            <p:ph type="sldNum" sz="quarter" idx="5"/>
          </p:nvPr>
        </p:nvSpPr>
        <p:spPr/>
        <p:txBody>
          <a:bodyPr/>
          <a:lstStyle/>
          <a:p>
            <a:fld id="{D5924189-6305-455F-AD07-7E473BF5461F}" type="slidenum">
              <a:rPr lang="en-US" smtClean="0"/>
              <a:pPr/>
              <a:t>13</a:t>
            </a:fld>
            <a:endParaRPr lang="en-US"/>
          </a:p>
        </p:txBody>
      </p:sp>
    </p:spTree>
    <p:extLst>
      <p:ext uri="{BB962C8B-B14F-4D97-AF65-F5344CB8AC3E}">
        <p14:creationId xmlns:p14="http://schemas.microsoft.com/office/powerpoint/2010/main" val="624771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email with any questions or if you want to know more about our programs!</a:t>
            </a:r>
          </a:p>
        </p:txBody>
      </p:sp>
      <p:sp>
        <p:nvSpPr>
          <p:cNvPr id="4" name="Slide Number Placeholder 3"/>
          <p:cNvSpPr>
            <a:spLocks noGrp="1"/>
          </p:cNvSpPr>
          <p:nvPr>
            <p:ph type="sldNum" sz="quarter" idx="5"/>
          </p:nvPr>
        </p:nvSpPr>
        <p:spPr/>
        <p:txBody>
          <a:bodyPr/>
          <a:lstStyle/>
          <a:p>
            <a:fld id="{D5924189-6305-455F-AD07-7E473BF5461F}" type="slidenum">
              <a:rPr lang="en-US" smtClean="0"/>
              <a:pPr/>
              <a:t>14</a:t>
            </a:fld>
            <a:endParaRPr lang="en-US"/>
          </a:p>
        </p:txBody>
      </p:sp>
    </p:spTree>
    <p:extLst>
      <p:ext uri="{BB962C8B-B14F-4D97-AF65-F5344CB8AC3E}">
        <p14:creationId xmlns:p14="http://schemas.microsoft.com/office/powerpoint/2010/main" val="1952671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Locations, audience (age 0-5), both lead into an opportunity to share space with live animals.</a:t>
            </a:r>
          </a:p>
        </p:txBody>
      </p:sp>
      <p:sp>
        <p:nvSpPr>
          <p:cNvPr id="4" name="Slide Number Placeholder 3"/>
          <p:cNvSpPr>
            <a:spLocks noGrp="1"/>
          </p:cNvSpPr>
          <p:nvPr>
            <p:ph type="sldNum" sz="quarter" idx="5"/>
          </p:nvPr>
        </p:nvSpPr>
        <p:spPr/>
        <p:txBody>
          <a:bodyPr/>
          <a:lstStyle/>
          <a:p>
            <a:fld id="{D5924189-6305-455F-AD07-7E473BF5461F}" type="slidenum">
              <a:rPr lang="en-US" smtClean="0"/>
              <a:pPr/>
              <a:t>3</a:t>
            </a:fld>
            <a:endParaRPr lang="en-US"/>
          </a:p>
        </p:txBody>
      </p:sp>
    </p:spTree>
    <p:extLst>
      <p:ext uri="{BB962C8B-B14F-4D97-AF65-F5344CB8AC3E}">
        <p14:creationId xmlns:p14="http://schemas.microsoft.com/office/powerpoint/2010/main" val="400571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24189-6305-455F-AD07-7E473BF5461F}" type="slidenum">
              <a:rPr lang="en-US" smtClean="0"/>
              <a:pPr/>
              <a:t>5</a:t>
            </a:fld>
            <a:endParaRPr lang="en-US"/>
          </a:p>
        </p:txBody>
      </p:sp>
    </p:spTree>
    <p:extLst>
      <p:ext uri="{BB962C8B-B14F-4D97-AF65-F5344CB8AC3E}">
        <p14:creationId xmlns:p14="http://schemas.microsoft.com/office/powerpoint/2010/main" val="95425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butterflies want to fly today?” “I’m going to go drink some nectar from those flowers” “The way you are flying reminds me of a butterfly I saw in the butterfly garden yesterday!”</a:t>
            </a:r>
          </a:p>
        </p:txBody>
      </p:sp>
      <p:sp>
        <p:nvSpPr>
          <p:cNvPr id="4" name="Slide Number Placeholder 3"/>
          <p:cNvSpPr>
            <a:spLocks noGrp="1"/>
          </p:cNvSpPr>
          <p:nvPr>
            <p:ph type="sldNum" sz="quarter" idx="5"/>
          </p:nvPr>
        </p:nvSpPr>
        <p:spPr/>
        <p:txBody>
          <a:bodyPr/>
          <a:lstStyle/>
          <a:p>
            <a:fld id="{D5924189-6305-455F-AD07-7E473BF5461F}" type="slidenum">
              <a:rPr lang="en-US" smtClean="0"/>
              <a:pPr/>
              <a:t>6</a:t>
            </a:fld>
            <a:endParaRPr lang="en-US"/>
          </a:p>
        </p:txBody>
      </p:sp>
    </p:spTree>
    <p:extLst>
      <p:ext uri="{BB962C8B-B14F-4D97-AF65-F5344CB8AC3E}">
        <p14:creationId xmlns:p14="http://schemas.microsoft.com/office/powerpoint/2010/main" val="253353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already do some or all of this intuitively, but I wanted to call attention to the elements of the structure that leads to successful empathy and behavioral regulation in our programs. When the child is in a positive state of mind and a “yes” environment, there are more opportunities to express empathy, and this structure has been successful in creating that kind of environment.</a:t>
            </a:r>
          </a:p>
        </p:txBody>
      </p:sp>
      <p:sp>
        <p:nvSpPr>
          <p:cNvPr id="4" name="Slide Number Placeholder 3"/>
          <p:cNvSpPr>
            <a:spLocks noGrp="1"/>
          </p:cNvSpPr>
          <p:nvPr>
            <p:ph type="sldNum" sz="quarter" idx="5"/>
          </p:nvPr>
        </p:nvSpPr>
        <p:spPr/>
        <p:txBody>
          <a:bodyPr/>
          <a:lstStyle/>
          <a:p>
            <a:fld id="{D5924189-6305-455F-AD07-7E473BF5461F}" type="slidenum">
              <a:rPr lang="en-US" smtClean="0"/>
              <a:pPr/>
              <a:t>7</a:t>
            </a:fld>
            <a:endParaRPr lang="en-US"/>
          </a:p>
        </p:txBody>
      </p:sp>
    </p:spTree>
    <p:extLst>
      <p:ext uri="{BB962C8B-B14F-4D97-AF65-F5344CB8AC3E}">
        <p14:creationId xmlns:p14="http://schemas.microsoft.com/office/powerpoint/2010/main" val="12652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don’t villainize any animals – our stories should never have a “bad guy”. </a:t>
            </a:r>
          </a:p>
        </p:txBody>
      </p:sp>
      <p:sp>
        <p:nvSpPr>
          <p:cNvPr id="4" name="Slide Number Placeholder 3"/>
          <p:cNvSpPr>
            <a:spLocks noGrp="1"/>
          </p:cNvSpPr>
          <p:nvPr>
            <p:ph type="sldNum" sz="quarter" idx="5"/>
          </p:nvPr>
        </p:nvSpPr>
        <p:spPr/>
        <p:txBody>
          <a:bodyPr/>
          <a:lstStyle/>
          <a:p>
            <a:fld id="{D5924189-6305-455F-AD07-7E473BF5461F}" type="slidenum">
              <a:rPr lang="en-US" smtClean="0"/>
              <a:pPr/>
              <a:t>8</a:t>
            </a:fld>
            <a:endParaRPr lang="en-US"/>
          </a:p>
        </p:txBody>
      </p:sp>
    </p:spTree>
    <p:extLst>
      <p:ext uri="{BB962C8B-B14F-4D97-AF65-F5344CB8AC3E}">
        <p14:creationId xmlns:p14="http://schemas.microsoft.com/office/powerpoint/2010/main" val="403361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24189-6305-455F-AD07-7E473BF5461F}" type="slidenum">
              <a:rPr lang="en-US" smtClean="0"/>
              <a:pPr/>
              <a:t>9</a:t>
            </a:fld>
            <a:endParaRPr lang="en-US"/>
          </a:p>
        </p:txBody>
      </p:sp>
    </p:spTree>
    <p:extLst>
      <p:ext uri="{BB962C8B-B14F-4D97-AF65-F5344CB8AC3E}">
        <p14:creationId xmlns:p14="http://schemas.microsoft.com/office/powerpoint/2010/main" val="25912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powerpoint</a:t>
            </a:r>
            <a:r>
              <a:rPr lang="en-US" dirty="0"/>
              <a:t> slide is displayed on our stage screen before and throughout Creature Feature.</a:t>
            </a:r>
          </a:p>
        </p:txBody>
      </p:sp>
      <p:sp>
        <p:nvSpPr>
          <p:cNvPr id="4" name="Slide Number Placeholder 3"/>
          <p:cNvSpPr>
            <a:spLocks noGrp="1"/>
          </p:cNvSpPr>
          <p:nvPr>
            <p:ph type="sldNum" sz="quarter" idx="5"/>
          </p:nvPr>
        </p:nvSpPr>
        <p:spPr/>
        <p:txBody>
          <a:bodyPr/>
          <a:lstStyle/>
          <a:p>
            <a:fld id="{D5924189-6305-455F-AD07-7E473BF5461F}" type="slidenum">
              <a:rPr lang="en-US" smtClean="0"/>
              <a:pPr/>
              <a:t>10</a:t>
            </a:fld>
            <a:endParaRPr lang="en-US"/>
          </a:p>
        </p:txBody>
      </p:sp>
    </p:spTree>
    <p:extLst>
      <p:ext uri="{BB962C8B-B14F-4D97-AF65-F5344CB8AC3E}">
        <p14:creationId xmlns:p14="http://schemas.microsoft.com/office/powerpoint/2010/main" val="173716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24189-6305-455F-AD07-7E473BF5461F}" type="slidenum">
              <a:rPr lang="en-US" smtClean="0"/>
              <a:pPr/>
              <a:t>11</a:t>
            </a:fld>
            <a:endParaRPr lang="en-US"/>
          </a:p>
        </p:txBody>
      </p:sp>
    </p:spTree>
    <p:extLst>
      <p:ext uri="{BB962C8B-B14F-4D97-AF65-F5344CB8AC3E}">
        <p14:creationId xmlns:p14="http://schemas.microsoft.com/office/powerpoint/2010/main" val="650855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650" name="Title Placeholder 1"/>
          <p:cNvSpPr>
            <a:spLocks noGrp="1"/>
          </p:cNvSpPr>
          <p:nvPr>
            <p:ph type="ctrTitle"/>
          </p:nvPr>
        </p:nvSpPr>
        <p:spPr>
          <a:xfrm>
            <a:off x="4290734" y="1567342"/>
            <a:ext cx="4473829" cy="754802"/>
          </a:xfrm>
          <a:prstGeom prst="rect">
            <a:avLst/>
          </a:prstGeom>
          <a:ln/>
        </p:spPr>
        <p:txBody>
          <a:bodyPr anchor="b" anchorCtr="0"/>
          <a:lstStyle>
            <a:lvl1pPr marL="0" indent="0">
              <a:defRPr sz="2800" b="1" smtClean="0">
                <a:solidFill>
                  <a:schemeClr val="bg1"/>
                </a:solidFill>
              </a:defRPr>
            </a:lvl1pPr>
          </a:lstStyle>
          <a:p>
            <a:r>
              <a:rPr lang="en-US"/>
              <a:t>Click to edit Master title style</a:t>
            </a:r>
            <a:endParaRPr lang="en-US" dirty="0"/>
          </a:p>
        </p:txBody>
      </p:sp>
      <p:sp>
        <p:nvSpPr>
          <p:cNvPr id="27651" name="Text Placeholder 2"/>
          <p:cNvSpPr>
            <a:spLocks noGrp="1"/>
          </p:cNvSpPr>
          <p:nvPr>
            <p:ph type="subTitle" idx="1"/>
          </p:nvPr>
        </p:nvSpPr>
        <p:spPr>
          <a:xfrm>
            <a:off x="4292284" y="2400003"/>
            <a:ext cx="4449061" cy="555937"/>
          </a:xfrm>
        </p:spPr>
        <p:txBody>
          <a:bodyPr/>
          <a:lstStyle>
            <a:lvl1pPr marL="0" indent="0">
              <a:buFont typeface="Arial" charset="0"/>
              <a:buNone/>
              <a:defRPr sz="1800" smtClean="0">
                <a:solidFill>
                  <a:srgbClr val="FFFFFF"/>
                </a:solidFill>
              </a:defRPr>
            </a:lvl1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9E9316FD-C572-4671-9FBC-A965CAD65567}" type="datetimeFigureOut">
              <a:rPr lang="en-US"/>
              <a:pPr/>
              <a:t>9/6/2024</a:t>
            </a:fld>
            <a:endParaRPr lang="en-US" dirty="0"/>
          </a:p>
        </p:txBody>
      </p:sp>
      <p:sp>
        <p:nvSpPr>
          <p:cNvPr id="5"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
        <p:nvSpPr>
          <p:cNvPr id="6" name="Content Placeholder 2"/>
          <p:cNvSpPr>
            <a:spLocks noGrp="1"/>
          </p:cNvSpPr>
          <p:nvPr>
            <p:ph idx="1"/>
          </p:nvPr>
        </p:nvSpPr>
        <p:spPr>
          <a:xfrm>
            <a:off x="466928" y="1297792"/>
            <a:ext cx="7953172" cy="3358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68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80827AD1-9CEB-4831-85BF-0D3CE73341AB}" type="datetimeFigureOut">
              <a:rPr lang="en-US"/>
              <a:pPr/>
              <a:t>9/6/2024</a:t>
            </a:fld>
            <a:endParaRPr lang="en-US" dirty="0"/>
          </a:p>
        </p:txBody>
      </p:sp>
      <p:sp>
        <p:nvSpPr>
          <p:cNvPr id="6"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
        <p:nvSpPr>
          <p:cNvPr id="7" name="Content Placeholder 3"/>
          <p:cNvSpPr>
            <a:spLocks noGrp="1"/>
          </p:cNvSpPr>
          <p:nvPr>
            <p:ph sz="half" idx="2"/>
          </p:nvPr>
        </p:nvSpPr>
        <p:spPr>
          <a:xfrm>
            <a:off x="4648200" y="1325038"/>
            <a:ext cx="4038600" cy="327383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
          </p:nvPr>
        </p:nvSpPr>
        <p:spPr>
          <a:xfrm>
            <a:off x="457200" y="1325038"/>
            <a:ext cx="4038600" cy="327383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7740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1503896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3483263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232963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End Slide">
    <p:bg bwMode="ltGray">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990600" y="1350056"/>
            <a:ext cx="6329485" cy="508147"/>
          </a:xfrm>
          <a:prstGeom prst="rect">
            <a:avLst/>
          </a:prstGeom>
        </p:spPr>
        <p:txBody>
          <a:bodyPr anchor="ctr">
            <a:normAutofit/>
          </a:bodyPr>
          <a:lstStyle>
            <a:lvl1pPr>
              <a:defRPr sz="2800" b="0">
                <a:solidFill>
                  <a:srgbClr val="FFFFFF"/>
                </a:solidFill>
              </a:defRPr>
            </a:lvl1pPr>
          </a:lstStyle>
          <a:p>
            <a:r>
              <a:rPr lang="en-US"/>
              <a:t>Click to edit Master title style</a:t>
            </a:r>
            <a:endParaRPr lang="en-US" dirty="0"/>
          </a:p>
        </p:txBody>
      </p:sp>
      <p:sp>
        <p:nvSpPr>
          <p:cNvPr id="5" name="Subtitle 2"/>
          <p:cNvSpPr>
            <a:spLocks noGrp="1"/>
          </p:cNvSpPr>
          <p:nvPr>
            <p:ph type="subTitle" idx="1"/>
          </p:nvPr>
        </p:nvSpPr>
        <p:spPr>
          <a:xfrm>
            <a:off x="991956" y="1921067"/>
            <a:ext cx="6356042" cy="261931"/>
          </a:xfrm>
          <a:noFill/>
          <a:ln>
            <a:noFill/>
          </a:ln>
        </p:spPr>
        <p:txBody>
          <a:bodyPr anchor="b"/>
          <a:lstStyle>
            <a:lvl1pPr marL="0" indent="0">
              <a:buNone/>
              <a:defRPr lang="en-US" sz="1800" dirty="0">
                <a:solidFill>
                  <a:srgbClr val="FFFFFF"/>
                </a:solidFill>
                <a:latin typeface="+mj-lt"/>
                <a:ea typeface="+mj-ea"/>
                <a:cs typeface="+mj-cs"/>
              </a:defRPr>
            </a:lvl1pPr>
          </a:lstStyle>
          <a:p>
            <a:pPr lvl="0"/>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ctrTitle"/>
          </p:nvPr>
        </p:nvSpPr>
        <p:spPr>
          <a:xfrm>
            <a:off x="4290734" y="1567342"/>
            <a:ext cx="4473829" cy="754802"/>
          </a:xfrm>
          <a:prstGeom prst="rect">
            <a:avLst/>
          </a:prstGeom>
          <a:ln/>
        </p:spPr>
        <p:txBody>
          <a:bodyPr anchor="b" anchorCtr="0"/>
          <a:lstStyle>
            <a:lvl1pPr marL="0" indent="0">
              <a:defRPr sz="2800" b="1" smtClean="0">
                <a:solidFill>
                  <a:schemeClr val="bg1"/>
                </a:solidFill>
              </a:defRPr>
            </a:lvl1pPr>
          </a:lstStyle>
          <a:p>
            <a:r>
              <a:rPr lang="en-US"/>
              <a:t>Click to edit Master title style</a:t>
            </a:r>
            <a:endParaRPr lang="en-US" dirty="0"/>
          </a:p>
        </p:txBody>
      </p:sp>
      <p:sp>
        <p:nvSpPr>
          <p:cNvPr id="5" name="Text Placeholder 2"/>
          <p:cNvSpPr>
            <a:spLocks noGrp="1"/>
          </p:cNvSpPr>
          <p:nvPr>
            <p:ph type="subTitle" idx="1"/>
          </p:nvPr>
        </p:nvSpPr>
        <p:spPr>
          <a:xfrm>
            <a:off x="4292284" y="2400003"/>
            <a:ext cx="4449061" cy="555937"/>
          </a:xfrm>
        </p:spPr>
        <p:txBody>
          <a:bodyPr/>
          <a:lstStyle>
            <a:lvl1pPr marL="0" indent="0">
              <a:buFont typeface="Arial" charset="0"/>
              <a:buNone/>
              <a:defRPr sz="1800" smtClean="0">
                <a:solidFill>
                  <a:srgbClr val="FFFFFF"/>
                </a:solidFill>
              </a:defRPr>
            </a:lvl1pPr>
          </a:lstStyle>
          <a:p>
            <a:r>
              <a:rPr lang="en-US"/>
              <a:t>Click to edit Master subtitle style</a:t>
            </a:r>
            <a:endParaRPr lang="en-US" dirty="0"/>
          </a:p>
        </p:txBody>
      </p:sp>
    </p:spTree>
    <p:extLst>
      <p:ext uri="{BB962C8B-B14F-4D97-AF65-F5344CB8AC3E}">
        <p14:creationId xmlns:p14="http://schemas.microsoft.com/office/powerpoint/2010/main" val="11344429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9E9316FD-C572-4671-9FBC-A965CAD65567}" type="datetimeFigureOut">
              <a:rPr lang="en-US"/>
              <a:pPr/>
              <a:t>9/6/2024</a:t>
            </a:fld>
            <a:endParaRPr lang="en-US" dirty="0"/>
          </a:p>
        </p:txBody>
      </p:sp>
      <p:sp>
        <p:nvSpPr>
          <p:cNvPr id="5"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
        <p:nvSpPr>
          <p:cNvPr id="6" name="Content Placeholder 2"/>
          <p:cNvSpPr>
            <a:spLocks noGrp="1"/>
          </p:cNvSpPr>
          <p:nvPr>
            <p:ph idx="1"/>
          </p:nvPr>
        </p:nvSpPr>
        <p:spPr>
          <a:xfrm>
            <a:off x="466928" y="1297792"/>
            <a:ext cx="7953172" cy="3358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151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80827AD1-9CEB-4831-85BF-0D3CE73341AB}" type="datetimeFigureOut">
              <a:rPr lang="en-US"/>
              <a:pPr/>
              <a:t>9/6/2024</a:t>
            </a:fld>
            <a:endParaRPr lang="en-US" dirty="0"/>
          </a:p>
        </p:txBody>
      </p:sp>
      <p:sp>
        <p:nvSpPr>
          <p:cNvPr id="6"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
        <p:nvSpPr>
          <p:cNvPr id="7" name="Content Placeholder 3"/>
          <p:cNvSpPr>
            <a:spLocks noGrp="1"/>
          </p:cNvSpPr>
          <p:nvPr>
            <p:ph sz="half" idx="2"/>
          </p:nvPr>
        </p:nvSpPr>
        <p:spPr>
          <a:xfrm>
            <a:off x="4648200" y="1325038"/>
            <a:ext cx="4038600" cy="327383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
          </p:nvPr>
        </p:nvSpPr>
        <p:spPr>
          <a:xfrm>
            <a:off x="457200" y="1325038"/>
            <a:ext cx="4038600" cy="327383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2914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2"/>
          <p:cNvSpPr>
            <a:spLocks noGrp="1"/>
          </p:cNvSpPr>
          <p:nvPr>
            <p:ph type="title"/>
          </p:nvPr>
        </p:nvSpPr>
        <p:spPr>
          <a:xfrm>
            <a:off x="261816" y="335269"/>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117444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928" y="1297792"/>
            <a:ext cx="7953172" cy="3358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9E9316FD-C572-4671-9FBC-A965CAD65567}" type="datetimeFigureOut">
              <a:rPr lang="en-US"/>
              <a:pPr/>
              <a:t>9/6/2024</a:t>
            </a:fld>
            <a:endParaRPr lang="en-US" dirty="0"/>
          </a:p>
        </p:txBody>
      </p:sp>
      <p:sp>
        <p:nvSpPr>
          <p:cNvPr id="1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22702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760013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End Slide">
    <p:bg bwMode="ltGray">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990600" y="1350056"/>
            <a:ext cx="6329485" cy="508147"/>
          </a:xfrm>
          <a:prstGeom prst="rect">
            <a:avLst/>
          </a:prstGeom>
        </p:spPr>
        <p:txBody>
          <a:bodyPr anchor="ctr">
            <a:normAutofit/>
          </a:bodyPr>
          <a:lstStyle>
            <a:lvl1pPr>
              <a:defRPr sz="2800" b="0">
                <a:solidFill>
                  <a:srgbClr val="FFFFFF"/>
                </a:solidFill>
              </a:defRPr>
            </a:lvl1pPr>
          </a:lstStyle>
          <a:p>
            <a:r>
              <a:rPr lang="en-US"/>
              <a:t>Click to edit Master title style</a:t>
            </a:r>
            <a:endParaRPr lang="en-US" dirty="0"/>
          </a:p>
        </p:txBody>
      </p:sp>
      <p:sp>
        <p:nvSpPr>
          <p:cNvPr id="9" name="Subtitle 2"/>
          <p:cNvSpPr>
            <a:spLocks noGrp="1"/>
          </p:cNvSpPr>
          <p:nvPr>
            <p:ph type="subTitle" idx="1"/>
          </p:nvPr>
        </p:nvSpPr>
        <p:spPr>
          <a:xfrm>
            <a:off x="991956" y="1921067"/>
            <a:ext cx="6356042" cy="261931"/>
          </a:xfrm>
          <a:noFill/>
          <a:ln>
            <a:noFill/>
          </a:ln>
        </p:spPr>
        <p:txBody>
          <a:bodyPr anchor="b"/>
          <a:lstStyle>
            <a:lvl1pPr marL="0" indent="0">
              <a:buNone/>
              <a:defRPr lang="en-US" sz="1800" dirty="0">
                <a:solidFill>
                  <a:srgbClr val="FFFFFF"/>
                </a:solidFill>
                <a:latin typeface="+mj-lt"/>
                <a:ea typeface="+mj-ea"/>
                <a:cs typeface="+mj-cs"/>
              </a:defRPr>
            </a:lvl1pPr>
          </a:lstStyle>
          <a:p>
            <a:pPr lvl="0"/>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B2ADA7-207B-45D7-9E98-AEF4B9515FD0}"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60907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2ADA7-207B-45D7-9E98-AEF4B9515FD0}"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158697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B2ADA7-207B-45D7-9E98-AEF4B9515FD0}"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1304915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B2ADA7-207B-45D7-9E98-AEF4B9515FD0}"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3794091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B2ADA7-207B-45D7-9E98-AEF4B9515FD0}"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53530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B2ADA7-207B-45D7-9E98-AEF4B9515FD0}"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2235458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B2ADA7-207B-45D7-9E98-AEF4B9515FD0}"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52900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25038"/>
            <a:ext cx="4038600" cy="327383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457200" y="1325038"/>
            <a:ext cx="4038600" cy="3273839"/>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80827AD1-9CEB-4831-85BF-0D3CE73341AB}" type="datetimeFigureOut">
              <a:rPr lang="en-US"/>
              <a:pPr/>
              <a:t>9/6/2024</a:t>
            </a:fld>
            <a:endParaRPr lang="en-US" dirty="0"/>
          </a:p>
        </p:txBody>
      </p:sp>
      <p:sp>
        <p:nvSpPr>
          <p:cNvPr id="6"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B2ADA7-207B-45D7-9E98-AEF4B9515FD0}"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514050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B2ADA7-207B-45D7-9E98-AEF4B9515FD0}"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3879007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2ADA7-207B-45D7-9E98-AEF4B9515FD0}"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392044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2ADA7-207B-45D7-9E98-AEF4B9515FD0}"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A9659-6B0F-47AB-830E-770A99543E7E}" type="slidenum">
              <a:rPr lang="en-US" smtClean="0"/>
              <a:t>‹#›</a:t>
            </a:fld>
            <a:endParaRPr lang="en-US"/>
          </a:p>
        </p:txBody>
      </p:sp>
    </p:spTree>
    <p:extLst>
      <p:ext uri="{BB962C8B-B14F-4D97-AF65-F5344CB8AC3E}">
        <p14:creationId xmlns:p14="http://schemas.microsoft.com/office/powerpoint/2010/main" val="185798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117373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2"/>
          <p:cNvSpPr>
            <a:spLocks noGrp="1"/>
          </p:cNvSpPr>
          <p:nvPr>
            <p:ph type="title"/>
          </p:nvPr>
        </p:nvSpPr>
        <p:spPr>
          <a:xfrm>
            <a:off x="261816" y="445180"/>
            <a:ext cx="8229600" cy="345750"/>
          </a:xfrm>
          <a:prstGeom prst="rect">
            <a:avLst/>
          </a:prstGeom>
        </p:spPr>
        <p:txBody>
          <a:bodyPr vert="horz"/>
          <a:lstStyle>
            <a:lvl1pPr>
              <a:defRPr sz="2000" b="1"/>
            </a:lvl1pPr>
          </a:lstStyle>
          <a:p>
            <a:r>
              <a:rPr lang="en-US"/>
              <a:t>Click to edit Master title style</a:t>
            </a:r>
            <a:endParaRPr lang="en-US" dirty="0"/>
          </a:p>
        </p:txBody>
      </p:sp>
    </p:spTree>
    <p:extLst>
      <p:ext uri="{BB962C8B-B14F-4D97-AF65-F5344CB8AC3E}">
        <p14:creationId xmlns:p14="http://schemas.microsoft.com/office/powerpoint/2010/main" val="261702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Slide">
    <p:bg bwMode="ltGray">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990600" y="1350056"/>
            <a:ext cx="6329485" cy="508147"/>
          </a:xfrm>
          <a:prstGeom prst="rect">
            <a:avLst/>
          </a:prstGeom>
        </p:spPr>
        <p:txBody>
          <a:bodyPr anchor="ctr">
            <a:normAutofit/>
          </a:bodyPr>
          <a:lstStyle>
            <a:lvl1pPr>
              <a:defRPr sz="2800" b="0">
                <a:solidFill>
                  <a:srgbClr val="FFFFFF"/>
                </a:solidFill>
              </a:defRPr>
            </a:lvl1pPr>
          </a:lstStyle>
          <a:p>
            <a:r>
              <a:rPr lang="en-US"/>
              <a:t>Click to edit Master title style</a:t>
            </a:r>
            <a:endParaRPr lang="en-US" dirty="0"/>
          </a:p>
        </p:txBody>
      </p:sp>
      <p:sp>
        <p:nvSpPr>
          <p:cNvPr id="5" name="Subtitle 2"/>
          <p:cNvSpPr>
            <a:spLocks noGrp="1"/>
          </p:cNvSpPr>
          <p:nvPr>
            <p:ph type="subTitle" idx="1"/>
          </p:nvPr>
        </p:nvSpPr>
        <p:spPr>
          <a:xfrm>
            <a:off x="991956" y="1921067"/>
            <a:ext cx="6356042" cy="261931"/>
          </a:xfrm>
          <a:noFill/>
          <a:ln>
            <a:noFill/>
          </a:ln>
        </p:spPr>
        <p:txBody>
          <a:bodyPr anchor="b"/>
          <a:lstStyle>
            <a:lvl1pPr marL="0" indent="0">
              <a:buNone/>
              <a:defRPr lang="en-US" sz="1800" dirty="0">
                <a:solidFill>
                  <a:srgbClr val="FFFFFF"/>
                </a:solidFill>
                <a:latin typeface="+mj-lt"/>
                <a:ea typeface="+mj-ea"/>
                <a:cs typeface="+mj-cs"/>
              </a:defRPr>
            </a:lvl1pPr>
          </a:lstStyle>
          <a:p>
            <a:pPr lvl="0"/>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ctrTitle"/>
          </p:nvPr>
        </p:nvSpPr>
        <p:spPr>
          <a:xfrm>
            <a:off x="4290734" y="1567342"/>
            <a:ext cx="4473829" cy="754802"/>
          </a:xfrm>
          <a:prstGeom prst="rect">
            <a:avLst/>
          </a:prstGeom>
          <a:ln/>
        </p:spPr>
        <p:txBody>
          <a:bodyPr anchor="b" anchorCtr="0"/>
          <a:lstStyle>
            <a:lvl1pPr marL="0" indent="0">
              <a:defRPr sz="2800" b="1" smtClean="0">
                <a:solidFill>
                  <a:schemeClr val="bg1"/>
                </a:solidFill>
              </a:defRPr>
            </a:lvl1pPr>
          </a:lstStyle>
          <a:p>
            <a:r>
              <a:rPr lang="en-US"/>
              <a:t>Click to edit Master title style</a:t>
            </a:r>
            <a:endParaRPr lang="en-US" dirty="0"/>
          </a:p>
        </p:txBody>
      </p:sp>
      <p:sp>
        <p:nvSpPr>
          <p:cNvPr id="5" name="Text Placeholder 2"/>
          <p:cNvSpPr>
            <a:spLocks noGrp="1"/>
          </p:cNvSpPr>
          <p:nvPr>
            <p:ph type="subTitle" idx="1"/>
          </p:nvPr>
        </p:nvSpPr>
        <p:spPr>
          <a:xfrm>
            <a:off x="4292284" y="2400003"/>
            <a:ext cx="4449061" cy="555937"/>
          </a:xfrm>
        </p:spPr>
        <p:txBody>
          <a:bodyPr/>
          <a:lstStyle>
            <a:lvl1pPr marL="0" indent="0">
              <a:buFont typeface="Arial" charset="0"/>
              <a:buNone/>
              <a:defRPr sz="1800" smtClean="0">
                <a:solidFill>
                  <a:srgbClr val="FFFFFF"/>
                </a:solidFill>
              </a:defRPr>
            </a:lvl1pPr>
          </a:lstStyle>
          <a:p>
            <a:r>
              <a:rPr lang="en-US"/>
              <a:t>Click to edit Master subtitle style</a:t>
            </a:r>
            <a:endParaRPr lang="en-US" dirty="0"/>
          </a:p>
        </p:txBody>
      </p:sp>
    </p:spTree>
    <p:extLst>
      <p:ext uri="{BB962C8B-B14F-4D97-AF65-F5344CB8AC3E}">
        <p14:creationId xmlns:p14="http://schemas.microsoft.com/office/powerpoint/2010/main" val="367573845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rotWithShape="1">
          <a:blip r:embed="rId24"/>
          <a:stretch>
            <a:fillRect/>
          </a:stretch>
        </a:blipFill>
        <a:effectLst/>
      </p:bgPr>
    </p:bg>
    <p:spTree>
      <p:nvGrpSpPr>
        <p:cNvPr id="1" name=""/>
        <p:cNvGrpSpPr/>
        <p:nvPr/>
      </p:nvGrpSpPr>
      <p:grpSpPr>
        <a:xfrm>
          <a:off x="0" y="0"/>
          <a:ext cx="0" cy="0"/>
          <a:chOff x="0" y="0"/>
          <a:chExt cx="0" cy="0"/>
        </a:xfrm>
      </p:grpSpPr>
      <p:sp>
        <p:nvSpPr>
          <p:cNvPr id="3075" name="Text Placeholder 2"/>
          <p:cNvSpPr>
            <a:spLocks noGrp="1"/>
          </p:cNvSpPr>
          <p:nvPr>
            <p:ph type="body" idx="1"/>
          </p:nvPr>
        </p:nvSpPr>
        <p:spPr bwMode="auto">
          <a:xfrm>
            <a:off x="723900" y="1297792"/>
            <a:ext cx="7696200" cy="3358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77042" y="4771678"/>
            <a:ext cx="2133600" cy="274097"/>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13976CF4-515D-4020-9E55-87DB320D703B}" type="datetimeFigureOut">
              <a:rPr lang="en-US" smtClean="0"/>
              <a:pPr/>
              <a:t>9/6/2024</a:t>
            </a:fld>
            <a:endParaRPr lang="en-US" dirty="0"/>
          </a:p>
        </p:txBody>
      </p:sp>
    </p:spTree>
  </p:cSld>
  <p:clrMap bg1="lt1" tx1="dk1" bg2="lt2" tx2="dk2" accent1="accent1" accent2="accent2" accent3="accent3" accent4="accent4" accent5="accent5" accent6="accent6" hlink="hlink" folHlink="folHlink"/>
  <p:sldLayoutIdLst>
    <p:sldLayoutId id="2147483759" r:id="rId1"/>
    <p:sldLayoutId id="2147483753" r:id="rId2"/>
    <p:sldLayoutId id="2147483755" r:id="rId3"/>
    <p:sldLayoutId id="2147483757" r:id="rId4"/>
    <p:sldLayoutId id="2147483758" r:id="rId5"/>
    <p:sldLayoutId id="2147483779" r:id="rId6"/>
    <p:sldLayoutId id="2147483767" r:id="rId7"/>
    <p:sldLayoutId id="2147483760" r:id="rId8"/>
    <p:sldLayoutId id="2147483765" r:id="rId9"/>
    <p:sldLayoutId id="2147483768" r:id="rId10"/>
    <p:sldLayoutId id="2147483769" r:id="rId11"/>
    <p:sldLayoutId id="2147483770" r:id="rId12"/>
    <p:sldLayoutId id="2147483772" r:id="rId13"/>
    <p:sldLayoutId id="2147483773" r:id="rId14"/>
    <p:sldLayoutId id="2147483762" r:id="rId15"/>
    <p:sldLayoutId id="2147483764" r:id="rId16"/>
    <p:sldLayoutId id="2147483774" r:id="rId17"/>
    <p:sldLayoutId id="2147483775" r:id="rId18"/>
    <p:sldLayoutId id="2147483776" r:id="rId19"/>
    <p:sldLayoutId id="2147483777" r:id="rId20"/>
    <p:sldLayoutId id="2147483778" r:id="rId21"/>
    <p:sldLayoutId id="2147483761" r:id="rId22"/>
  </p:sldLayoutIdLst>
  <p:transition>
    <p:fade/>
  </p:transition>
  <p:txStyles>
    <p:titleStyle>
      <a:lvl1pPr marL="342900" indent="-342900" algn="l" rtl="0" eaLnBrk="1" fontAlgn="base" hangingPunct="1">
        <a:spcBef>
          <a:spcPct val="20000"/>
        </a:spcBef>
        <a:spcAft>
          <a:spcPct val="0"/>
        </a:spcAft>
        <a:buFont typeface="Arial" pitchFamily="-32" charset="0"/>
        <a:defRPr sz="1600" kern="1200">
          <a:solidFill>
            <a:schemeClr val="bg1"/>
          </a:solidFill>
          <a:latin typeface="+mj-lt"/>
          <a:ea typeface="+mj-ea"/>
          <a:cs typeface="+mj-cs"/>
        </a:defRPr>
      </a:lvl1pPr>
      <a:lvl2pPr marL="342900" indent="-342900" algn="l" rtl="0" eaLnBrk="1" fontAlgn="base" hangingPunct="1">
        <a:spcBef>
          <a:spcPct val="20000"/>
        </a:spcBef>
        <a:spcAft>
          <a:spcPct val="0"/>
        </a:spcAft>
        <a:buFont typeface="Arial" pitchFamily="-32" charset="0"/>
        <a:defRPr sz="1600">
          <a:solidFill>
            <a:schemeClr val="bg1"/>
          </a:solidFill>
          <a:latin typeface="Arial" charset="0"/>
        </a:defRPr>
      </a:lvl2pPr>
      <a:lvl3pPr marL="342900" indent="-342900" algn="l" rtl="0" eaLnBrk="1" fontAlgn="base" hangingPunct="1">
        <a:spcBef>
          <a:spcPct val="20000"/>
        </a:spcBef>
        <a:spcAft>
          <a:spcPct val="0"/>
        </a:spcAft>
        <a:buFont typeface="Arial" pitchFamily="-32" charset="0"/>
        <a:defRPr sz="1600">
          <a:solidFill>
            <a:schemeClr val="bg1"/>
          </a:solidFill>
          <a:latin typeface="Arial" charset="0"/>
        </a:defRPr>
      </a:lvl3pPr>
      <a:lvl4pPr marL="342900" indent="-342900" algn="l" rtl="0" eaLnBrk="1" fontAlgn="base" hangingPunct="1">
        <a:spcBef>
          <a:spcPct val="20000"/>
        </a:spcBef>
        <a:spcAft>
          <a:spcPct val="0"/>
        </a:spcAft>
        <a:buFont typeface="Arial" pitchFamily="-32" charset="0"/>
        <a:defRPr sz="1600">
          <a:solidFill>
            <a:schemeClr val="bg1"/>
          </a:solidFill>
          <a:latin typeface="Arial" charset="0"/>
        </a:defRPr>
      </a:lvl4pPr>
      <a:lvl5pPr marL="342900" indent="-342900" algn="l" rtl="0" eaLnBrk="1" fontAlgn="base" hangingPunct="1">
        <a:spcBef>
          <a:spcPct val="20000"/>
        </a:spcBef>
        <a:spcAft>
          <a:spcPct val="0"/>
        </a:spcAft>
        <a:buFont typeface="Arial" pitchFamily="-32" charset="0"/>
        <a:defRPr sz="1600">
          <a:solidFill>
            <a:schemeClr val="bg1"/>
          </a:solidFill>
          <a:latin typeface="Arial" charset="0"/>
        </a:defRPr>
      </a:lvl5pPr>
      <a:lvl6pPr marL="800100" indent="-342900" algn="l" rtl="0" eaLnBrk="1" fontAlgn="base" hangingPunct="1">
        <a:spcBef>
          <a:spcPct val="20000"/>
        </a:spcBef>
        <a:spcAft>
          <a:spcPct val="0"/>
        </a:spcAft>
        <a:buFont typeface="Arial" charset="0"/>
        <a:defRPr sz="1600">
          <a:solidFill>
            <a:schemeClr val="bg1"/>
          </a:solidFill>
          <a:latin typeface="Arial" charset="0"/>
        </a:defRPr>
      </a:lvl6pPr>
      <a:lvl7pPr marL="1257300" indent="-342900" algn="l" rtl="0" eaLnBrk="1" fontAlgn="base" hangingPunct="1">
        <a:spcBef>
          <a:spcPct val="20000"/>
        </a:spcBef>
        <a:spcAft>
          <a:spcPct val="0"/>
        </a:spcAft>
        <a:buFont typeface="Arial" charset="0"/>
        <a:defRPr sz="1600">
          <a:solidFill>
            <a:schemeClr val="bg1"/>
          </a:solidFill>
          <a:latin typeface="Arial" charset="0"/>
        </a:defRPr>
      </a:lvl7pPr>
      <a:lvl8pPr marL="1714500" indent="-342900" algn="l" rtl="0" eaLnBrk="1" fontAlgn="base" hangingPunct="1">
        <a:spcBef>
          <a:spcPct val="20000"/>
        </a:spcBef>
        <a:spcAft>
          <a:spcPct val="0"/>
        </a:spcAft>
        <a:buFont typeface="Arial" charset="0"/>
        <a:defRPr sz="1600">
          <a:solidFill>
            <a:schemeClr val="bg1"/>
          </a:solidFill>
          <a:latin typeface="Arial" charset="0"/>
        </a:defRPr>
      </a:lvl8pPr>
      <a:lvl9pPr marL="2171700" indent="-342900" algn="l" rtl="0" eaLnBrk="1" fontAlgn="base" hangingPunct="1">
        <a:spcBef>
          <a:spcPct val="20000"/>
        </a:spcBef>
        <a:spcAft>
          <a:spcPct val="0"/>
        </a:spcAft>
        <a:buFont typeface="Arial" charset="0"/>
        <a:defRPr sz="1600">
          <a:solidFill>
            <a:schemeClr val="bg1"/>
          </a:solidFill>
          <a:latin typeface="Arial" charset="0"/>
        </a:defRPr>
      </a:lvl9pPr>
    </p:titleStyle>
    <p:bodyStyle>
      <a:lvl1pPr marL="342900" indent="-342900" algn="l" rtl="0" eaLnBrk="1" fontAlgn="base" hangingPunct="1">
        <a:spcBef>
          <a:spcPct val="20000"/>
        </a:spcBef>
        <a:spcAft>
          <a:spcPct val="0"/>
        </a:spcAft>
        <a:buFont typeface="Arial" pitchFamily="-32"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2" charset="0"/>
        <a:buChar char="–"/>
        <a:defRPr sz="2000" kern="1200">
          <a:solidFill>
            <a:schemeClr val="tx1"/>
          </a:solidFill>
          <a:latin typeface="+mn-lt"/>
          <a:ea typeface="ＭＳ Ｐゴシック" pitchFamily="-32" charset="-128"/>
          <a:cs typeface="+mn-cs"/>
        </a:defRPr>
      </a:lvl2pPr>
      <a:lvl3pPr marL="1143000" indent="-228600" algn="l" rtl="0" eaLnBrk="1" fontAlgn="base" hangingPunct="1">
        <a:spcBef>
          <a:spcPct val="20000"/>
        </a:spcBef>
        <a:spcAft>
          <a:spcPct val="0"/>
        </a:spcAft>
        <a:buFont typeface="Arial" pitchFamily="-32" charset="0"/>
        <a:buChar char="•"/>
        <a:defRPr kern="1200">
          <a:solidFill>
            <a:schemeClr val="tx1"/>
          </a:solidFill>
          <a:latin typeface="+mn-lt"/>
          <a:ea typeface="ＭＳ Ｐゴシック" pitchFamily="-32" charset="-128"/>
          <a:cs typeface="+mn-cs"/>
        </a:defRPr>
      </a:lvl3pPr>
      <a:lvl4pPr marL="1600200" indent="-228600" algn="l" rtl="0" eaLnBrk="1" fontAlgn="base" hangingPunct="1">
        <a:spcBef>
          <a:spcPct val="20000"/>
        </a:spcBef>
        <a:spcAft>
          <a:spcPct val="0"/>
        </a:spcAft>
        <a:buFont typeface="Arial" pitchFamily="-32" charset="0"/>
        <a:buChar char="–"/>
        <a:defRPr sz="1600" kern="1200">
          <a:solidFill>
            <a:schemeClr val="tx1"/>
          </a:solidFill>
          <a:latin typeface="+mn-lt"/>
          <a:ea typeface="ＭＳ Ｐゴシック" pitchFamily="-32" charset="-128"/>
          <a:cs typeface="+mn-cs"/>
        </a:defRPr>
      </a:lvl4pPr>
      <a:lvl5pPr marL="2057400" indent="-228600" algn="l" rtl="0" eaLnBrk="1" fontAlgn="base" hangingPunct="1">
        <a:spcBef>
          <a:spcPct val="20000"/>
        </a:spcBef>
        <a:spcAft>
          <a:spcPct val="0"/>
        </a:spcAft>
        <a:buFont typeface="Arial" pitchFamily="-32" charset="0"/>
        <a:buChar char="»"/>
        <a:defRPr sz="1600" kern="1200">
          <a:solidFill>
            <a:schemeClr val="tx1"/>
          </a:solidFill>
          <a:latin typeface="+mn-lt"/>
          <a:ea typeface="ＭＳ Ｐゴシック" pitchFamily="-3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2EB2ADA7-207B-45D7-9E98-AEF4B9515FD0}" type="datetimeFigureOut">
              <a:rPr lang="en-US" smtClean="0"/>
              <a:t>9/6/2024</a:t>
            </a:fld>
            <a:endParaRPr lang="en-US"/>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6CDA9659-6B0F-47AB-830E-770A99543E7E}" type="slidenum">
              <a:rPr lang="en-US" smtClean="0"/>
              <a:t>‹#›</a:t>
            </a:fld>
            <a:endParaRPr lang="en-US"/>
          </a:p>
        </p:txBody>
      </p:sp>
    </p:spTree>
    <p:extLst>
      <p:ext uri="{BB962C8B-B14F-4D97-AF65-F5344CB8AC3E}">
        <p14:creationId xmlns:p14="http://schemas.microsoft.com/office/powerpoint/2010/main" val="40772882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creativecommons.org/licenses/by-nc/3.0/" TargetMode="External"/><Relationship Id="rId4" Type="http://schemas.openxmlformats.org/officeDocument/2006/relationships/hyperlink" Target="https://freepngimg.com/png/17205-traffic-light-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Priming Empathy in Early Childhood Audiences</a:t>
            </a:r>
          </a:p>
        </p:txBody>
      </p:sp>
      <p:sp>
        <p:nvSpPr>
          <p:cNvPr id="3" name="Subtitle 2"/>
          <p:cNvSpPr>
            <a:spLocks noGrp="1"/>
          </p:cNvSpPr>
          <p:nvPr>
            <p:ph type="subTitle" idx="1"/>
          </p:nvPr>
        </p:nvSpPr>
        <p:spPr>
          <a:xfrm>
            <a:off x="4290734" y="2463626"/>
            <a:ext cx="4449061" cy="555937"/>
          </a:xfrm>
        </p:spPr>
        <p:txBody>
          <a:bodyPr/>
          <a:lstStyle/>
          <a:p>
            <a:r>
              <a:rPr lang="en-US" dirty="0"/>
              <a:t>9/12/2024</a:t>
            </a:r>
          </a:p>
          <a:p>
            <a:r>
              <a:rPr lang="en-US" dirty="0"/>
              <a:t>ACE for Wildlife Learning Group</a:t>
            </a:r>
          </a:p>
          <a:p>
            <a:r>
              <a:rPr lang="en-US" dirty="0"/>
              <a:t>Terra Herrmann </a:t>
            </a:r>
          </a:p>
          <a:p>
            <a:r>
              <a:rPr lang="en-US" i="1" dirty="0"/>
              <a:t>Learning Coordinator</a:t>
            </a:r>
          </a:p>
        </p:txBody>
      </p:sp>
    </p:spTree>
    <p:extLst>
      <p:ext uri="{BB962C8B-B14F-4D97-AF65-F5344CB8AC3E}">
        <p14:creationId xmlns:p14="http://schemas.microsoft.com/office/powerpoint/2010/main" val="8531947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ign with white text&#10;&#10;Description automatically generated">
            <a:extLst>
              <a:ext uri="{FF2B5EF4-FFF2-40B4-BE49-F238E27FC236}">
                <a16:creationId xmlns:a16="http://schemas.microsoft.com/office/drawing/2014/main" id="{976E008E-2A7C-1775-D7B5-B2E7ED2B075D}"/>
              </a:ext>
            </a:extLst>
          </p:cNvPr>
          <p:cNvPicPr>
            <a:picLocks noChangeAspect="1"/>
          </p:cNvPicPr>
          <p:nvPr/>
        </p:nvPicPr>
        <p:blipFill rotWithShape="1">
          <a:blip r:embed="rId3">
            <a:extLst>
              <a:ext uri="{28A0092B-C50C-407E-A947-70E740481C1C}">
                <a14:useLocalDpi xmlns:a14="http://schemas.microsoft.com/office/drawing/2010/main" val="0"/>
              </a:ext>
            </a:extLst>
          </a:blip>
          <a:srcRect b="350"/>
          <a:stretch/>
        </p:blipFill>
        <p:spPr>
          <a:xfrm>
            <a:off x="20" y="10"/>
            <a:ext cx="9143980" cy="5148253"/>
          </a:xfrm>
          <a:prstGeom prst="rect">
            <a:avLst/>
          </a:prstGeom>
          <a:noFill/>
        </p:spPr>
      </p:pic>
    </p:spTree>
    <p:extLst>
      <p:ext uri="{BB962C8B-B14F-4D97-AF65-F5344CB8AC3E}">
        <p14:creationId xmlns:p14="http://schemas.microsoft.com/office/powerpoint/2010/main" val="383066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16" y="236750"/>
            <a:ext cx="8229600" cy="345750"/>
          </a:xfrm>
        </p:spPr>
        <p:txBody>
          <a:bodyPr/>
          <a:lstStyle/>
          <a:p>
            <a:r>
              <a:rPr lang="en-US" dirty="0"/>
              <a:t>Intentional Language Choices</a:t>
            </a:r>
          </a:p>
        </p:txBody>
      </p:sp>
      <p:sp>
        <p:nvSpPr>
          <p:cNvPr id="3" name="TextBox 2">
            <a:extLst>
              <a:ext uri="{FF2B5EF4-FFF2-40B4-BE49-F238E27FC236}">
                <a16:creationId xmlns:a16="http://schemas.microsoft.com/office/drawing/2014/main" id="{2DA21453-76E9-0F97-E762-48F9B616B376}"/>
              </a:ext>
            </a:extLst>
          </p:cNvPr>
          <p:cNvSpPr txBox="1"/>
          <p:nvPr/>
        </p:nvSpPr>
        <p:spPr>
          <a:xfrm>
            <a:off x="1561689" y="1495193"/>
            <a:ext cx="6020621" cy="3416320"/>
          </a:xfrm>
          <a:prstGeom prst="rect">
            <a:avLst/>
          </a:prstGeom>
          <a:noFill/>
        </p:spPr>
        <p:txBody>
          <a:bodyPr wrap="square" rtlCol="0">
            <a:spAutoFit/>
          </a:bodyPr>
          <a:lstStyle/>
          <a:p>
            <a:endParaRPr lang="en-US" dirty="0"/>
          </a:p>
          <a:p>
            <a:r>
              <a:rPr lang="en-US" dirty="0">
                <a:solidFill>
                  <a:srgbClr val="FF0000"/>
                </a:solidFill>
              </a:rPr>
              <a:t>AVOID control-based language</a:t>
            </a:r>
          </a:p>
          <a:p>
            <a:pPr lvl="1"/>
            <a:r>
              <a:rPr lang="en-US" dirty="0">
                <a:solidFill>
                  <a:srgbClr val="FF0000"/>
                </a:solidFill>
              </a:rPr>
              <a:t>“I will put them…” 	“I will let them…”</a:t>
            </a:r>
          </a:p>
          <a:p>
            <a:pPr marL="285750" indent="-285750">
              <a:buFontTx/>
              <a:buChar char="-"/>
            </a:pPr>
            <a:endParaRPr lang="en-US" dirty="0"/>
          </a:p>
          <a:p>
            <a:r>
              <a:rPr lang="en-US" dirty="0">
                <a:solidFill>
                  <a:schemeClr val="accent1">
                    <a:lumMod val="50000"/>
                  </a:schemeClr>
                </a:solidFill>
              </a:rPr>
              <a:t>OKAY to explain when you need to intervene</a:t>
            </a:r>
          </a:p>
          <a:p>
            <a:r>
              <a:rPr lang="en-US" dirty="0">
                <a:solidFill>
                  <a:schemeClr val="accent1">
                    <a:lumMod val="50000"/>
                  </a:schemeClr>
                </a:solidFill>
              </a:rPr>
              <a:t>  “I will help them…” with an explanation of </a:t>
            </a:r>
          </a:p>
          <a:p>
            <a:r>
              <a:rPr lang="en-US" dirty="0">
                <a:solidFill>
                  <a:schemeClr val="accent1">
                    <a:lumMod val="50000"/>
                  </a:schemeClr>
                </a:solidFill>
              </a:rPr>
              <a:t>what you are doing and why</a:t>
            </a:r>
          </a:p>
          <a:p>
            <a:pPr marL="285750" indent="-285750">
              <a:buFontTx/>
              <a:buChar char="-"/>
            </a:pPr>
            <a:endParaRPr lang="en-US" dirty="0"/>
          </a:p>
          <a:p>
            <a:r>
              <a:rPr lang="en-US" dirty="0">
                <a:solidFill>
                  <a:schemeClr val="tx2">
                    <a:lumMod val="50000"/>
                  </a:schemeClr>
                </a:solidFill>
              </a:rPr>
              <a:t>BEST to give animals agency</a:t>
            </a:r>
          </a:p>
          <a:p>
            <a:r>
              <a:rPr lang="en-US" dirty="0">
                <a:solidFill>
                  <a:schemeClr val="tx2">
                    <a:lumMod val="50000"/>
                  </a:schemeClr>
                </a:solidFill>
              </a:rPr>
              <a:t>   “I will find out if they want to…”          “I will ask them…” </a:t>
            </a:r>
          </a:p>
          <a:p>
            <a:r>
              <a:rPr lang="en-US" dirty="0">
                <a:solidFill>
                  <a:schemeClr val="tx2">
                    <a:lumMod val="50000"/>
                  </a:schemeClr>
                </a:solidFill>
              </a:rPr>
              <a:t>    (explain how we “ask” and “listen” to animals’ answers)</a:t>
            </a:r>
          </a:p>
          <a:p>
            <a:pPr marL="285750" indent="-285750">
              <a:buFontTx/>
              <a:buChar char="-"/>
            </a:pPr>
            <a:endParaRPr lang="en-US" dirty="0"/>
          </a:p>
        </p:txBody>
      </p:sp>
      <p:sp>
        <p:nvSpPr>
          <p:cNvPr id="4" name="Speech Bubble: Oval 3">
            <a:extLst>
              <a:ext uri="{FF2B5EF4-FFF2-40B4-BE49-F238E27FC236}">
                <a16:creationId xmlns:a16="http://schemas.microsoft.com/office/drawing/2014/main" id="{2D73693A-9025-45AB-693B-403E1F4DC3F5}"/>
              </a:ext>
            </a:extLst>
          </p:cNvPr>
          <p:cNvSpPr/>
          <p:nvPr/>
        </p:nvSpPr>
        <p:spPr>
          <a:xfrm>
            <a:off x="6611575" y="1442769"/>
            <a:ext cx="2081139" cy="176058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Your words matter!</a:t>
            </a:r>
          </a:p>
        </p:txBody>
      </p:sp>
      <p:pic>
        <p:nvPicPr>
          <p:cNvPr id="6" name="Picture 5" descr="A traffic light with red yellow and green lights&#10;&#10;Description automatically generated">
            <a:extLst>
              <a:ext uri="{FF2B5EF4-FFF2-40B4-BE49-F238E27FC236}">
                <a16:creationId xmlns:a16="http://schemas.microsoft.com/office/drawing/2014/main" id="{64B13BD0-A21F-BE6F-6C8C-2E5DAE7B71D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042" r="30728"/>
          <a:stretch/>
        </p:blipFill>
        <p:spPr>
          <a:xfrm>
            <a:off x="80582" y="1747819"/>
            <a:ext cx="1542271" cy="2798550"/>
          </a:xfrm>
          <a:prstGeom prst="rect">
            <a:avLst/>
          </a:prstGeom>
        </p:spPr>
      </p:pic>
      <p:sp>
        <p:nvSpPr>
          <p:cNvPr id="7" name="TextBox 6">
            <a:extLst>
              <a:ext uri="{FF2B5EF4-FFF2-40B4-BE49-F238E27FC236}">
                <a16:creationId xmlns:a16="http://schemas.microsoft.com/office/drawing/2014/main" id="{0C92806D-2C3D-D76B-2BCE-3794FBFB8B65}"/>
              </a:ext>
            </a:extLst>
          </p:cNvPr>
          <p:cNvSpPr txBox="1"/>
          <p:nvPr/>
        </p:nvSpPr>
        <p:spPr>
          <a:xfrm>
            <a:off x="179437" y="4492777"/>
            <a:ext cx="1542271" cy="646331"/>
          </a:xfrm>
          <a:prstGeom prst="rect">
            <a:avLst/>
          </a:prstGeom>
          <a:noFill/>
        </p:spPr>
        <p:txBody>
          <a:bodyPr wrap="square" rtlCol="0">
            <a:spAutoFit/>
          </a:bodyPr>
          <a:lstStyle/>
          <a:p>
            <a:r>
              <a:rPr lang="en-US" sz="900" dirty="0"/>
              <a:t>Caption: a stop light. </a:t>
            </a:r>
            <a:r>
              <a:rPr lang="en-US" sz="900" dirty="0">
                <a:hlinkClick r:id="rId4" tooltip="https://freepngimg.com/png/17205-traffic-light-png"/>
              </a:rPr>
              <a:t>This Photo</a:t>
            </a:r>
            <a:r>
              <a:rPr lang="en-US" sz="900" dirty="0"/>
              <a:t> by Unknown Author is licensed under </a:t>
            </a:r>
            <a:r>
              <a:rPr lang="en-US" sz="900" dirty="0">
                <a:hlinkClick r:id="rId5" tooltip="https://creativecommons.org/licenses/by-nc/3.0/"/>
              </a:rPr>
              <a:t>CC BY-NC</a:t>
            </a:r>
            <a:r>
              <a:rPr lang="en-US" sz="900" dirty="0"/>
              <a:t>. </a:t>
            </a:r>
          </a:p>
        </p:txBody>
      </p:sp>
    </p:spTree>
    <p:extLst>
      <p:ext uri="{BB962C8B-B14F-4D97-AF65-F5344CB8AC3E}">
        <p14:creationId xmlns:p14="http://schemas.microsoft.com/office/powerpoint/2010/main" val="104767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16" y="236750"/>
            <a:ext cx="8229600" cy="345750"/>
          </a:xfrm>
        </p:spPr>
        <p:txBody>
          <a:bodyPr/>
          <a:lstStyle/>
          <a:p>
            <a:r>
              <a:rPr lang="en-US" dirty="0"/>
              <a:t>Touch Experience Details</a:t>
            </a:r>
          </a:p>
        </p:txBody>
      </p:sp>
      <p:sp>
        <p:nvSpPr>
          <p:cNvPr id="3" name="TextBox 2">
            <a:extLst>
              <a:ext uri="{FF2B5EF4-FFF2-40B4-BE49-F238E27FC236}">
                <a16:creationId xmlns:a16="http://schemas.microsoft.com/office/drawing/2014/main" id="{2DA21453-76E9-0F97-E762-48F9B616B376}"/>
              </a:ext>
            </a:extLst>
          </p:cNvPr>
          <p:cNvSpPr txBox="1"/>
          <p:nvPr/>
        </p:nvSpPr>
        <p:spPr>
          <a:xfrm>
            <a:off x="3653058" y="1172560"/>
            <a:ext cx="5379280" cy="3416320"/>
          </a:xfrm>
          <a:prstGeom prst="rect">
            <a:avLst/>
          </a:prstGeom>
          <a:noFill/>
        </p:spPr>
        <p:txBody>
          <a:bodyPr wrap="square" rtlCol="0">
            <a:spAutoFit/>
          </a:bodyPr>
          <a:lstStyle/>
          <a:p>
            <a:pPr marL="285750" indent="-285750">
              <a:buFontTx/>
              <a:buChar char="-"/>
            </a:pPr>
            <a:r>
              <a:rPr lang="en-US" dirty="0"/>
              <a:t>Empathy wheel</a:t>
            </a:r>
          </a:p>
          <a:p>
            <a:pPr marL="285750" indent="-285750">
              <a:buFontTx/>
              <a:buChar char="-"/>
            </a:pPr>
            <a:r>
              <a:rPr lang="en-US" dirty="0"/>
              <a:t>Praise kind actions</a:t>
            </a:r>
          </a:p>
          <a:p>
            <a:pPr marL="285750" indent="-285750">
              <a:buFontTx/>
              <a:buChar char="-"/>
            </a:pPr>
            <a:r>
              <a:rPr lang="en-US" dirty="0"/>
              <a:t>Emphasize connection to the animal </a:t>
            </a:r>
          </a:p>
          <a:p>
            <a:pPr marL="742950" lvl="1" indent="-285750">
              <a:buFontTx/>
              <a:buChar char="-"/>
            </a:pPr>
            <a:r>
              <a:rPr lang="en-US" dirty="0"/>
              <a:t>E.g. “</a:t>
            </a:r>
            <a:r>
              <a:rPr lang="en-US" b="1" dirty="0"/>
              <a:t>Obi </a:t>
            </a:r>
            <a:r>
              <a:rPr lang="en-US" dirty="0"/>
              <a:t>is curious about you so he is sticking his tongue out to smell you – what do you think you smell like today?”</a:t>
            </a:r>
          </a:p>
          <a:p>
            <a:pPr marL="742950" lvl="1" indent="-285750">
              <a:buFontTx/>
              <a:buChar char="-"/>
            </a:pPr>
            <a:r>
              <a:rPr lang="en-US" dirty="0"/>
              <a:t>“</a:t>
            </a:r>
            <a:r>
              <a:rPr lang="en-US" b="1" dirty="0"/>
              <a:t>Blue</a:t>
            </a:r>
            <a:r>
              <a:rPr lang="en-US" dirty="0"/>
              <a:t> appreciates how gently you touched. See how he is still calm and relaxed?”</a:t>
            </a:r>
          </a:p>
          <a:p>
            <a:pPr marL="742950" lvl="1" indent="-285750">
              <a:buFontTx/>
              <a:buChar char="-"/>
            </a:pPr>
            <a:r>
              <a:rPr lang="en-US" dirty="0"/>
              <a:t>“You made friends with</a:t>
            </a:r>
            <a:r>
              <a:rPr lang="en-US" b="1" dirty="0"/>
              <a:t> Tut </a:t>
            </a:r>
            <a:r>
              <a:rPr lang="en-US" dirty="0"/>
              <a:t>the tortoise today!”</a:t>
            </a:r>
          </a:p>
          <a:p>
            <a:pPr marL="285750" indent="-285750">
              <a:buFontTx/>
              <a:buChar char="-"/>
            </a:pPr>
            <a:r>
              <a:rPr lang="en-US" dirty="0"/>
              <a:t>Tie animal actions to familiar motivations – curiosity, shyness, fear, etc.</a:t>
            </a:r>
          </a:p>
        </p:txBody>
      </p:sp>
      <p:pic>
        <p:nvPicPr>
          <p:cNvPr id="5" name="Picture 4" descr="A group of people looking at a snake&#10;&#10;Description automatically generated">
            <a:extLst>
              <a:ext uri="{FF2B5EF4-FFF2-40B4-BE49-F238E27FC236}">
                <a16:creationId xmlns:a16="http://schemas.microsoft.com/office/drawing/2014/main" id="{B3195C66-656B-69F3-2623-F29AB31B6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42" y="1090893"/>
            <a:ext cx="2578117" cy="3437489"/>
          </a:xfrm>
          <a:prstGeom prst="rect">
            <a:avLst/>
          </a:prstGeom>
        </p:spPr>
      </p:pic>
      <p:sp>
        <p:nvSpPr>
          <p:cNvPr id="6" name="TextBox 5">
            <a:extLst>
              <a:ext uri="{FF2B5EF4-FFF2-40B4-BE49-F238E27FC236}">
                <a16:creationId xmlns:a16="http://schemas.microsoft.com/office/drawing/2014/main" id="{32E83317-0478-8470-7F91-E830DE007BA9}"/>
              </a:ext>
            </a:extLst>
          </p:cNvPr>
          <p:cNvSpPr txBox="1"/>
          <p:nvPr/>
        </p:nvSpPr>
        <p:spPr>
          <a:xfrm>
            <a:off x="0" y="4491265"/>
            <a:ext cx="4650259" cy="646331"/>
          </a:xfrm>
          <a:prstGeom prst="rect">
            <a:avLst/>
          </a:prstGeom>
          <a:noFill/>
        </p:spPr>
        <p:txBody>
          <a:bodyPr wrap="square">
            <a:spAutoFit/>
          </a:bodyPr>
          <a:lstStyle/>
          <a:p>
            <a:r>
              <a:rPr lang="en-US" sz="1200" dirty="0"/>
              <a:t>Caption: a child reaches out towards an Egyptian tortoise with one finger while a presenter and a caregiver observe. The tortoises are in a low, open-topped </a:t>
            </a:r>
            <a:r>
              <a:rPr lang="en-US" sz="1200" dirty="0" err="1"/>
              <a:t>plexi</a:t>
            </a:r>
            <a:r>
              <a:rPr lang="en-US" sz="1200" dirty="0"/>
              <a:t> bin on the ground indoors.</a:t>
            </a:r>
          </a:p>
        </p:txBody>
      </p:sp>
    </p:spTree>
    <p:extLst>
      <p:ext uri="{BB962C8B-B14F-4D97-AF65-F5344CB8AC3E}">
        <p14:creationId xmlns:p14="http://schemas.microsoft.com/office/powerpoint/2010/main" val="2089230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29BC-F891-BD31-AFD7-9AC0632C27B0}"/>
              </a:ext>
            </a:extLst>
          </p:cNvPr>
          <p:cNvSpPr>
            <a:spLocks noGrp="1"/>
          </p:cNvSpPr>
          <p:nvPr>
            <p:ph type="title"/>
          </p:nvPr>
        </p:nvSpPr>
        <p:spPr/>
        <p:txBody>
          <a:bodyPr vert="horz" lIns="91440" tIns="45720" rIns="91440" bIns="45720" anchor="t"/>
          <a:lstStyle/>
          <a:p>
            <a:r>
              <a:rPr lang="en-US" dirty="0">
                <a:cs typeface="Arial"/>
              </a:rPr>
              <a:t>Early Childhood Strategy Review</a:t>
            </a:r>
            <a:endParaRPr lang="en-US" dirty="0"/>
          </a:p>
        </p:txBody>
      </p:sp>
      <p:sp>
        <p:nvSpPr>
          <p:cNvPr id="3" name="TextBox 2">
            <a:extLst>
              <a:ext uri="{FF2B5EF4-FFF2-40B4-BE49-F238E27FC236}">
                <a16:creationId xmlns:a16="http://schemas.microsoft.com/office/drawing/2014/main" id="{94783F77-7427-685A-AAF1-316293F6DE29}"/>
              </a:ext>
            </a:extLst>
          </p:cNvPr>
          <p:cNvSpPr txBox="1"/>
          <p:nvPr/>
        </p:nvSpPr>
        <p:spPr>
          <a:xfrm>
            <a:off x="541383" y="1617339"/>
            <a:ext cx="349374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latin typeface="Arial"/>
                <a:cs typeface="Arial"/>
              </a:rPr>
              <a:t>Physical structure</a:t>
            </a:r>
            <a:endParaRPr lang="en-US" dirty="0"/>
          </a:p>
          <a:p>
            <a:pPr marL="742950" lvl="1" indent="-285750">
              <a:buFont typeface="Courier New" panose="020B0604020202020204" pitchFamily="34" charset="0"/>
              <a:buChar char="o"/>
            </a:pPr>
            <a:r>
              <a:rPr lang="en-US" dirty="0">
                <a:latin typeface="Arial"/>
                <a:cs typeface="Arial"/>
              </a:rPr>
              <a:t>Agency</a:t>
            </a:r>
          </a:p>
          <a:p>
            <a:pPr marL="742950" lvl="1" indent="-285750">
              <a:buFont typeface="Courier New" panose="020B0604020202020204" pitchFamily="34" charset="0"/>
              <a:buChar char="o"/>
            </a:pPr>
            <a:r>
              <a:rPr lang="en-US" dirty="0">
                <a:latin typeface="Arial"/>
                <a:cs typeface="Arial"/>
              </a:rPr>
              <a:t>Care/welfare</a:t>
            </a:r>
          </a:p>
          <a:p>
            <a:pPr marL="285750" indent="-285750">
              <a:buFont typeface="Arial" panose="020B0604020202020204" pitchFamily="34" charset="0"/>
              <a:buChar char="•"/>
            </a:pPr>
            <a:r>
              <a:rPr lang="en-US" dirty="0">
                <a:latin typeface="Arial"/>
                <a:cs typeface="Arial"/>
              </a:rPr>
              <a:t>Program structure</a:t>
            </a:r>
            <a:endParaRPr lang="en-US" dirty="0"/>
          </a:p>
          <a:p>
            <a:pPr marL="742950" lvl="1" indent="-285750">
              <a:buFont typeface="Courier New" panose="020B0604020202020204" pitchFamily="34" charset="0"/>
              <a:buChar char="o"/>
            </a:pPr>
            <a:r>
              <a:rPr lang="en-US" dirty="0">
                <a:latin typeface="Arial"/>
                <a:cs typeface="Arial"/>
              </a:rPr>
              <a:t>Expectations</a:t>
            </a:r>
            <a:endParaRPr lang="en-US" dirty="0">
              <a:cs typeface="Arial"/>
            </a:endParaRPr>
          </a:p>
          <a:p>
            <a:pPr marL="742950" lvl="1" indent="-285750">
              <a:buFont typeface="Courier New" panose="020B0604020202020204" pitchFamily="34" charset="0"/>
              <a:buChar char="o"/>
            </a:pPr>
            <a:r>
              <a:rPr lang="en-US" dirty="0">
                <a:latin typeface="Arial"/>
                <a:cs typeface="Arial"/>
              </a:rPr>
              <a:t>Introduction scaffolding</a:t>
            </a:r>
          </a:p>
          <a:p>
            <a:pPr marL="742950" lvl="1" indent="-285750">
              <a:buFont typeface="Courier New" panose="020B0604020202020204" pitchFamily="34" charset="0"/>
              <a:buChar char="o"/>
            </a:pPr>
            <a:r>
              <a:rPr lang="en-US" dirty="0">
                <a:latin typeface="Arial"/>
                <a:cs typeface="Arial"/>
              </a:rPr>
              <a:t>Empathy Wheel</a:t>
            </a:r>
          </a:p>
          <a:p>
            <a:pPr marL="285750" indent="-285750">
              <a:buFont typeface="Arial" panose="020B0604020202020204" pitchFamily="34" charset="0"/>
              <a:buChar char="•"/>
            </a:pPr>
            <a:r>
              <a:rPr lang="en-US" dirty="0">
                <a:latin typeface="Arial"/>
                <a:cs typeface="Arial"/>
              </a:rPr>
              <a:t>Language structure</a:t>
            </a:r>
          </a:p>
          <a:p>
            <a:pPr marL="742950" lvl="1" indent="-285750">
              <a:buFont typeface="Courier New" panose="020B0604020202020204" pitchFamily="34" charset="0"/>
              <a:buChar char="o"/>
            </a:pPr>
            <a:r>
              <a:rPr lang="en-US" dirty="0">
                <a:latin typeface="Arial"/>
                <a:cs typeface="Arial"/>
              </a:rPr>
              <a:t>Agency</a:t>
            </a:r>
          </a:p>
          <a:p>
            <a:pPr marL="742950" lvl="1" indent="-285750">
              <a:buFont typeface="Courier New" panose="020B0604020202020204" pitchFamily="34" charset="0"/>
              <a:buChar char="o"/>
            </a:pPr>
            <a:r>
              <a:rPr lang="en-US" dirty="0">
                <a:latin typeface="Arial"/>
                <a:cs typeface="Arial"/>
              </a:rPr>
              <a:t>Individuality</a:t>
            </a:r>
          </a:p>
        </p:txBody>
      </p:sp>
      <p:pic>
        <p:nvPicPr>
          <p:cNvPr id="5" name="Picture 4" descr="A diagram of a zoo&#10;&#10;Description automatically generated">
            <a:extLst>
              <a:ext uri="{FF2B5EF4-FFF2-40B4-BE49-F238E27FC236}">
                <a16:creationId xmlns:a16="http://schemas.microsoft.com/office/drawing/2014/main" id="{D40470A6-E051-794E-7AC5-871D1D021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107" y="1202409"/>
            <a:ext cx="3183389" cy="3128971"/>
          </a:xfrm>
          <a:prstGeom prst="rect">
            <a:avLst/>
          </a:prstGeom>
        </p:spPr>
      </p:pic>
      <p:sp>
        <p:nvSpPr>
          <p:cNvPr id="6" name="TextBox 5">
            <a:extLst>
              <a:ext uri="{FF2B5EF4-FFF2-40B4-BE49-F238E27FC236}">
                <a16:creationId xmlns:a16="http://schemas.microsoft.com/office/drawing/2014/main" id="{FE9312DE-6233-E149-6AE0-63431A36E986}"/>
              </a:ext>
            </a:extLst>
          </p:cNvPr>
          <p:cNvSpPr txBox="1"/>
          <p:nvPr/>
        </p:nvSpPr>
        <p:spPr>
          <a:xfrm>
            <a:off x="3237990" y="4207821"/>
            <a:ext cx="6013622" cy="938719"/>
          </a:xfrm>
          <a:prstGeom prst="rect">
            <a:avLst/>
          </a:prstGeom>
          <a:noFill/>
        </p:spPr>
        <p:txBody>
          <a:bodyPr wrap="square">
            <a:spAutoFit/>
          </a:bodyPr>
          <a:lstStyle/>
          <a:p>
            <a:r>
              <a:rPr lang="en-US" sz="1100" dirty="0"/>
              <a:t>Caption: The Empathy Wheel. The outer rim reads “connect to a caring or conservation action”. The middle ring has four sections, reading “Introduce the animal’s name, history, and preferences”, “Highlight opportunities for connection”, “Encourage consideration of the animal’s perspective”, and “Teach about care &amp; the species’ biology.” The inner core reads “Learn about zoo animals and how we care for them.”</a:t>
            </a:r>
          </a:p>
        </p:txBody>
      </p:sp>
    </p:spTree>
    <p:extLst>
      <p:ext uri="{BB962C8B-B14F-4D97-AF65-F5344CB8AC3E}">
        <p14:creationId xmlns:p14="http://schemas.microsoft.com/office/powerpoint/2010/main" val="4008630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854321"/>
            <a:ext cx="9144000" cy="508147"/>
          </a:xfrm>
        </p:spPr>
        <p:txBody>
          <a:bodyPr>
            <a:noAutofit/>
          </a:bodyPr>
          <a:lstStyle/>
          <a:p>
            <a:pPr algn="ctr"/>
            <a:r>
              <a:rPr lang="en-US" sz="4400" dirty="0"/>
              <a:t>Thank you!</a:t>
            </a:r>
          </a:p>
        </p:txBody>
      </p:sp>
      <p:sp>
        <p:nvSpPr>
          <p:cNvPr id="5" name="Subtitle 4"/>
          <p:cNvSpPr>
            <a:spLocks noGrp="1"/>
          </p:cNvSpPr>
          <p:nvPr>
            <p:ph type="subTitle" idx="1"/>
          </p:nvPr>
        </p:nvSpPr>
        <p:spPr>
          <a:xfrm>
            <a:off x="0" y="2740984"/>
            <a:ext cx="9144000" cy="261931"/>
          </a:xfrm>
        </p:spPr>
        <p:txBody>
          <a:bodyPr/>
          <a:lstStyle/>
          <a:p>
            <a:pPr algn="ctr"/>
            <a:r>
              <a:rPr lang="en-US" dirty="0"/>
              <a:t>terra.herrmann@zoo.org</a:t>
            </a:r>
          </a:p>
        </p:txBody>
      </p:sp>
    </p:spTree>
    <p:extLst>
      <p:ext uri="{BB962C8B-B14F-4D97-AF65-F5344CB8AC3E}">
        <p14:creationId xmlns:p14="http://schemas.microsoft.com/office/powerpoint/2010/main" val="248788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D ACKNOWLEDGMENT&#10;In English, then Lushootseed&#10;These are the lands of the Tribal signatories of the Treaty of Point Elliott (1855), whose stewardship for the waters, plants, land and animal relatives in the Northwest has continued since time immemorial. Woodland Park Zoo acknowledges this stewardship, the sovereign rights of the Tribal signatories, and our responsibility to join with these Tribes to inspire and advance the restoration of relationships between humans and the living world around us.&#10;">
            <a:extLst>
              <a:ext uri="{FF2B5EF4-FFF2-40B4-BE49-F238E27FC236}">
                <a16:creationId xmlns:a16="http://schemas.microsoft.com/office/drawing/2014/main" id="{A695786F-9235-47EF-8E38-70E457DF4191}"/>
              </a:ext>
            </a:extLst>
          </p:cNvPr>
          <p:cNvPicPr>
            <a:picLocks noChangeAspect="1"/>
          </p:cNvPicPr>
          <p:nvPr/>
        </p:nvPicPr>
        <p:blipFill>
          <a:blip r:embed="rId3"/>
          <a:stretch>
            <a:fillRect/>
          </a:stretch>
        </p:blipFill>
        <p:spPr>
          <a:xfrm>
            <a:off x="-2155" y="-291141"/>
            <a:ext cx="9145775" cy="5729497"/>
          </a:xfrm>
          <a:prstGeom prst="rect">
            <a:avLst/>
          </a:prstGeom>
        </p:spPr>
      </p:pic>
    </p:spTree>
    <p:extLst>
      <p:ext uri="{BB962C8B-B14F-4D97-AF65-F5344CB8AC3E}">
        <p14:creationId xmlns:p14="http://schemas.microsoft.com/office/powerpoint/2010/main" val="1799625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16" y="236750"/>
            <a:ext cx="8229600" cy="345750"/>
          </a:xfrm>
        </p:spPr>
        <p:txBody>
          <a:bodyPr/>
          <a:lstStyle/>
          <a:p>
            <a:r>
              <a:rPr lang="en-US" dirty="0"/>
              <a:t>Creature Feature </a:t>
            </a:r>
            <a:br>
              <a:rPr lang="en-US" dirty="0"/>
            </a:br>
            <a:r>
              <a:rPr lang="en-US" dirty="0"/>
              <a:t>&amp; Look, Listen, and Feel Storytime</a:t>
            </a:r>
          </a:p>
        </p:txBody>
      </p:sp>
      <p:pic>
        <p:nvPicPr>
          <p:cNvPr id="4" name="Picture 3" descr="A group of people sitting on the floor&#10;&#10;Description automatically generated">
            <a:extLst>
              <a:ext uri="{FF2B5EF4-FFF2-40B4-BE49-F238E27FC236}">
                <a16:creationId xmlns:a16="http://schemas.microsoft.com/office/drawing/2014/main" id="{2566B363-C6E6-A6A7-A45E-C7152E6A1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80" y="1289480"/>
            <a:ext cx="4222709" cy="3167032"/>
          </a:xfrm>
          <a:prstGeom prst="rect">
            <a:avLst/>
          </a:prstGeom>
        </p:spPr>
      </p:pic>
      <p:pic>
        <p:nvPicPr>
          <p:cNvPr id="5" name="Picture 4" descr="A group of people sitting on a bench&#10;&#10;Description automatically generated">
            <a:extLst>
              <a:ext uri="{FF2B5EF4-FFF2-40B4-BE49-F238E27FC236}">
                <a16:creationId xmlns:a16="http://schemas.microsoft.com/office/drawing/2014/main" id="{C22C4355-46F7-3A73-C5AD-72FC760848BB}"/>
              </a:ext>
            </a:extLst>
          </p:cNvPr>
          <p:cNvPicPr>
            <a:picLocks noChangeAspect="1"/>
          </p:cNvPicPr>
          <p:nvPr/>
        </p:nvPicPr>
        <p:blipFill rotWithShape="1">
          <a:blip r:embed="rId4">
            <a:extLst>
              <a:ext uri="{28A0092B-C50C-407E-A947-70E740481C1C}">
                <a14:useLocalDpi xmlns:a14="http://schemas.microsoft.com/office/drawing/2010/main" val="0"/>
              </a:ext>
            </a:extLst>
          </a:blip>
          <a:srcRect l="22183" t="18153" r="7099" b="11585"/>
          <a:stretch/>
        </p:blipFill>
        <p:spPr>
          <a:xfrm>
            <a:off x="5391919" y="1631383"/>
            <a:ext cx="3295698" cy="2455797"/>
          </a:xfrm>
          <a:prstGeom prst="rect">
            <a:avLst/>
          </a:prstGeom>
        </p:spPr>
      </p:pic>
      <p:sp>
        <p:nvSpPr>
          <p:cNvPr id="3" name="TextBox 2">
            <a:extLst>
              <a:ext uri="{FF2B5EF4-FFF2-40B4-BE49-F238E27FC236}">
                <a16:creationId xmlns:a16="http://schemas.microsoft.com/office/drawing/2014/main" id="{F8110A80-27F9-B2BE-FE8C-21E084BEF945}"/>
              </a:ext>
            </a:extLst>
          </p:cNvPr>
          <p:cNvSpPr txBox="1"/>
          <p:nvPr/>
        </p:nvSpPr>
        <p:spPr>
          <a:xfrm>
            <a:off x="453081" y="4456512"/>
            <a:ext cx="4395808" cy="738664"/>
          </a:xfrm>
          <a:prstGeom prst="rect">
            <a:avLst/>
          </a:prstGeom>
          <a:noFill/>
        </p:spPr>
        <p:txBody>
          <a:bodyPr wrap="square" rtlCol="0">
            <a:spAutoFit/>
          </a:bodyPr>
          <a:lstStyle/>
          <a:p>
            <a:r>
              <a:rPr lang="en-US" dirty="0"/>
              <a:t>Creature Feature</a:t>
            </a:r>
          </a:p>
          <a:p>
            <a:r>
              <a:rPr lang="en-US" sz="1200" dirty="0"/>
              <a:t>Caption: an audience of children and caregivers sits on the floor around a presenter in front of a stage</a:t>
            </a:r>
          </a:p>
        </p:txBody>
      </p:sp>
      <p:sp>
        <p:nvSpPr>
          <p:cNvPr id="6" name="TextBox 5">
            <a:extLst>
              <a:ext uri="{FF2B5EF4-FFF2-40B4-BE49-F238E27FC236}">
                <a16:creationId xmlns:a16="http://schemas.microsoft.com/office/drawing/2014/main" id="{EAC710C1-35C6-92FC-6F97-698C88FDDBBC}"/>
              </a:ext>
            </a:extLst>
          </p:cNvPr>
          <p:cNvSpPr txBox="1"/>
          <p:nvPr/>
        </p:nvSpPr>
        <p:spPr>
          <a:xfrm>
            <a:off x="5293137" y="4087180"/>
            <a:ext cx="3850864" cy="738664"/>
          </a:xfrm>
          <a:prstGeom prst="rect">
            <a:avLst/>
          </a:prstGeom>
          <a:noFill/>
        </p:spPr>
        <p:txBody>
          <a:bodyPr wrap="square" rtlCol="0">
            <a:spAutoFit/>
          </a:bodyPr>
          <a:lstStyle/>
          <a:p>
            <a:r>
              <a:rPr lang="en-US" dirty="0"/>
              <a:t>Look, Listen, and Feel Storytime</a:t>
            </a:r>
          </a:p>
          <a:p>
            <a:r>
              <a:rPr lang="en-US" sz="1200" dirty="0"/>
              <a:t>Caption: A family sits on a bench and watches a presenter reading from a book</a:t>
            </a:r>
          </a:p>
        </p:txBody>
      </p:sp>
    </p:spTree>
    <p:extLst>
      <p:ext uri="{BB962C8B-B14F-4D97-AF65-F5344CB8AC3E}">
        <p14:creationId xmlns:p14="http://schemas.microsoft.com/office/powerpoint/2010/main" val="341080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488D8D-6482-51E1-4333-6244CDE1F6D3}"/>
              </a:ext>
            </a:extLst>
          </p:cNvPr>
          <p:cNvSpPr>
            <a:spLocks noGrp="1"/>
          </p:cNvSpPr>
          <p:nvPr>
            <p:ph type="title"/>
          </p:nvPr>
        </p:nvSpPr>
        <p:spPr>
          <a:xfrm>
            <a:off x="261938" y="444500"/>
            <a:ext cx="8229600" cy="346075"/>
          </a:xfrm>
        </p:spPr>
        <p:txBody>
          <a:bodyPr vert="horz" lIns="91440" tIns="45720" rIns="91440" bIns="45720" anchor="t"/>
          <a:lstStyle/>
          <a:p>
            <a:r>
              <a:rPr lang="en-US" dirty="0">
                <a:cs typeface="Arial"/>
              </a:rPr>
              <a:t>Look, Listen, &amp; Feel Program Overview</a:t>
            </a:r>
            <a:endParaRPr lang="en-US" dirty="0"/>
          </a:p>
        </p:txBody>
      </p:sp>
      <p:pic>
        <p:nvPicPr>
          <p:cNvPr id="5" name="Picture 4" descr="A book cover with flowers and butterflies&#10;&#10;Description automatically generated">
            <a:extLst>
              <a:ext uri="{FF2B5EF4-FFF2-40B4-BE49-F238E27FC236}">
                <a16:creationId xmlns:a16="http://schemas.microsoft.com/office/drawing/2014/main" id="{B40C7B8C-DF85-F44E-2990-D50464804D6B}"/>
              </a:ext>
            </a:extLst>
          </p:cNvPr>
          <p:cNvPicPr>
            <a:picLocks noChangeAspect="1"/>
          </p:cNvPicPr>
          <p:nvPr/>
        </p:nvPicPr>
        <p:blipFill rotWithShape="1">
          <a:blip r:embed="rId2">
            <a:extLst>
              <a:ext uri="{28A0092B-C50C-407E-A947-70E740481C1C}">
                <a14:useLocalDpi xmlns:a14="http://schemas.microsoft.com/office/drawing/2010/main" val="0"/>
              </a:ext>
            </a:extLst>
          </a:blip>
          <a:srcRect l="27262" r="27710"/>
          <a:stretch/>
        </p:blipFill>
        <p:spPr>
          <a:xfrm>
            <a:off x="339892" y="1144866"/>
            <a:ext cx="3052376" cy="3558897"/>
          </a:xfrm>
          <a:prstGeom prst="rect">
            <a:avLst/>
          </a:prstGeom>
        </p:spPr>
      </p:pic>
      <p:sp>
        <p:nvSpPr>
          <p:cNvPr id="6" name="TextBox 5">
            <a:extLst>
              <a:ext uri="{FF2B5EF4-FFF2-40B4-BE49-F238E27FC236}">
                <a16:creationId xmlns:a16="http://schemas.microsoft.com/office/drawing/2014/main" id="{4744B911-1423-D248-6B57-597A97F1ECFA}"/>
              </a:ext>
            </a:extLst>
          </p:cNvPr>
          <p:cNvSpPr txBox="1"/>
          <p:nvPr/>
        </p:nvSpPr>
        <p:spPr>
          <a:xfrm>
            <a:off x="4069493" y="1835467"/>
            <a:ext cx="2677296" cy="2308324"/>
          </a:xfrm>
          <a:prstGeom prst="rect">
            <a:avLst/>
          </a:prstGeom>
          <a:noFill/>
        </p:spPr>
        <p:txBody>
          <a:bodyPr wrap="square" rtlCol="0">
            <a:spAutoFit/>
          </a:bodyPr>
          <a:lstStyle/>
          <a:p>
            <a:pPr marL="342900" indent="-342900">
              <a:buAutoNum type="arabicPeriod"/>
            </a:pPr>
            <a:r>
              <a:rPr lang="en-US" dirty="0"/>
              <a:t>Story (~10 min; interactive)</a:t>
            </a:r>
          </a:p>
          <a:p>
            <a:pPr marL="342900" indent="-342900">
              <a:buAutoNum type="arabicPeriod"/>
            </a:pPr>
            <a:r>
              <a:rPr lang="en-US" dirty="0"/>
              <a:t>Activities</a:t>
            </a:r>
          </a:p>
          <a:p>
            <a:pPr marL="342900" indent="-342900">
              <a:buAutoNum type="arabicPeriod"/>
            </a:pPr>
            <a:r>
              <a:rPr lang="en-US" dirty="0"/>
              <a:t>Re-read story</a:t>
            </a:r>
          </a:p>
          <a:p>
            <a:pPr marL="342900" indent="-342900">
              <a:buAutoNum type="arabicPeriod"/>
            </a:pPr>
            <a:r>
              <a:rPr lang="en-US" dirty="0"/>
              <a:t>Repeat activities</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Visit butterfly garden</a:t>
            </a:r>
          </a:p>
        </p:txBody>
      </p:sp>
      <p:cxnSp>
        <p:nvCxnSpPr>
          <p:cNvPr id="12" name="Connector: Curved 11">
            <a:extLst>
              <a:ext uri="{FF2B5EF4-FFF2-40B4-BE49-F238E27FC236}">
                <a16:creationId xmlns:a16="http://schemas.microsoft.com/office/drawing/2014/main" id="{49216361-5DD3-690A-1D1D-D343C6DB5FA8}"/>
              </a:ext>
            </a:extLst>
          </p:cNvPr>
          <p:cNvCxnSpPr>
            <a:cxnSpLocks/>
          </p:cNvCxnSpPr>
          <p:nvPr/>
        </p:nvCxnSpPr>
        <p:spPr>
          <a:xfrm>
            <a:off x="6236043" y="2117124"/>
            <a:ext cx="1865660" cy="1573963"/>
          </a:xfrm>
          <a:prstGeom prst="curvedConnector3">
            <a:avLst>
              <a:gd name="adj1" fmla="val 10651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38F5659-2ECF-37B1-2F4A-F734856FF79F}"/>
              </a:ext>
            </a:extLst>
          </p:cNvPr>
          <p:cNvCxnSpPr>
            <a:cxnSpLocks/>
          </p:cNvCxnSpPr>
          <p:nvPr/>
        </p:nvCxnSpPr>
        <p:spPr>
          <a:xfrm>
            <a:off x="6162323" y="2574131"/>
            <a:ext cx="1468361" cy="1116956"/>
          </a:xfrm>
          <a:prstGeom prst="curvedConnector3">
            <a:avLst>
              <a:gd name="adj1" fmla="val 102175"/>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85FC9DE-A853-CFDA-4FA7-C45757AFFAB9}"/>
              </a:ext>
            </a:extLst>
          </p:cNvPr>
          <p:cNvCxnSpPr>
            <a:cxnSpLocks/>
          </p:cNvCxnSpPr>
          <p:nvPr/>
        </p:nvCxnSpPr>
        <p:spPr>
          <a:xfrm>
            <a:off x="6256637" y="3132609"/>
            <a:ext cx="980303" cy="502722"/>
          </a:xfrm>
          <a:prstGeom prst="curvedConnector3">
            <a:avLst>
              <a:gd name="adj1" fmla="val 100420"/>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butterfly on a leaf&#10;&#10;Description automatically generated">
            <a:extLst>
              <a:ext uri="{FF2B5EF4-FFF2-40B4-BE49-F238E27FC236}">
                <a16:creationId xmlns:a16="http://schemas.microsoft.com/office/drawing/2014/main" id="{A0E8D6E6-855A-254E-912C-56CBB96C0630}"/>
              </a:ext>
            </a:extLst>
          </p:cNvPr>
          <p:cNvPicPr>
            <a:picLocks noChangeAspect="1"/>
          </p:cNvPicPr>
          <p:nvPr/>
        </p:nvPicPr>
        <p:blipFill rotWithShape="1">
          <a:blip r:embed="rId3">
            <a:extLst>
              <a:ext uri="{28A0092B-C50C-407E-A947-70E740481C1C}">
                <a14:useLocalDpi xmlns:a14="http://schemas.microsoft.com/office/drawing/2010/main" val="0"/>
              </a:ext>
            </a:extLst>
          </a:blip>
          <a:srcRect l="8575" t="15221" r="1216" b="4636"/>
          <a:stretch/>
        </p:blipFill>
        <p:spPr>
          <a:xfrm>
            <a:off x="6771573" y="3640576"/>
            <a:ext cx="1865661" cy="1217977"/>
          </a:xfrm>
          <a:prstGeom prst="rect">
            <a:avLst/>
          </a:prstGeom>
        </p:spPr>
      </p:pic>
      <p:sp>
        <p:nvSpPr>
          <p:cNvPr id="2" name="TextBox 1">
            <a:extLst>
              <a:ext uri="{FF2B5EF4-FFF2-40B4-BE49-F238E27FC236}">
                <a16:creationId xmlns:a16="http://schemas.microsoft.com/office/drawing/2014/main" id="{7228413F-B233-A5DA-3379-CD8B58022D90}"/>
              </a:ext>
            </a:extLst>
          </p:cNvPr>
          <p:cNvSpPr txBox="1"/>
          <p:nvPr/>
        </p:nvSpPr>
        <p:spPr>
          <a:xfrm>
            <a:off x="214186" y="4682894"/>
            <a:ext cx="3855307" cy="461665"/>
          </a:xfrm>
          <a:prstGeom prst="rect">
            <a:avLst/>
          </a:prstGeom>
          <a:noFill/>
        </p:spPr>
        <p:txBody>
          <a:bodyPr wrap="square" rtlCol="0">
            <a:spAutoFit/>
          </a:bodyPr>
          <a:lstStyle/>
          <a:p>
            <a:r>
              <a:rPr lang="en-US" sz="1200" dirty="0"/>
              <a:t>Caption: The cover of the book Waiting for Wings by Lois Ehlert. It is a collage of flowers and butterflies.</a:t>
            </a:r>
          </a:p>
        </p:txBody>
      </p:sp>
      <p:sp>
        <p:nvSpPr>
          <p:cNvPr id="8" name="TextBox 7">
            <a:extLst>
              <a:ext uri="{FF2B5EF4-FFF2-40B4-BE49-F238E27FC236}">
                <a16:creationId xmlns:a16="http://schemas.microsoft.com/office/drawing/2014/main" id="{AD64405A-97AD-9B45-EABD-D5956B747F01}"/>
              </a:ext>
            </a:extLst>
          </p:cNvPr>
          <p:cNvSpPr txBox="1"/>
          <p:nvPr/>
        </p:nvSpPr>
        <p:spPr>
          <a:xfrm>
            <a:off x="6563884" y="4856282"/>
            <a:ext cx="3855307" cy="276999"/>
          </a:xfrm>
          <a:prstGeom prst="rect">
            <a:avLst/>
          </a:prstGeom>
          <a:noFill/>
        </p:spPr>
        <p:txBody>
          <a:bodyPr wrap="square" rtlCol="0">
            <a:spAutoFit/>
          </a:bodyPr>
          <a:lstStyle/>
          <a:p>
            <a:r>
              <a:rPr lang="en-US" sz="1200" dirty="0"/>
              <a:t>Caption: A blue and grey butterfly</a:t>
            </a:r>
          </a:p>
        </p:txBody>
      </p:sp>
    </p:spTree>
    <p:extLst>
      <p:ext uri="{BB962C8B-B14F-4D97-AF65-F5344CB8AC3E}">
        <p14:creationId xmlns:p14="http://schemas.microsoft.com/office/powerpoint/2010/main" val="196835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969C-427A-368F-9355-9172BA753284}"/>
              </a:ext>
            </a:extLst>
          </p:cNvPr>
          <p:cNvSpPr>
            <a:spLocks noGrp="1"/>
          </p:cNvSpPr>
          <p:nvPr>
            <p:ph type="title"/>
          </p:nvPr>
        </p:nvSpPr>
        <p:spPr/>
        <p:txBody>
          <a:bodyPr vert="horz" lIns="91440" tIns="45720" rIns="91440" bIns="45720" anchor="t"/>
          <a:lstStyle/>
          <a:p>
            <a:r>
              <a:rPr lang="en-US" dirty="0">
                <a:cs typeface="Arial"/>
              </a:rPr>
              <a:t>Look, Listen, &amp; Feel Activities</a:t>
            </a:r>
            <a:endParaRPr lang="en-US" dirty="0"/>
          </a:p>
        </p:txBody>
      </p:sp>
      <p:pic>
        <p:nvPicPr>
          <p:cNvPr id="4" name="Picture 3" descr="A board with flowers and butterflies">
            <a:extLst>
              <a:ext uri="{FF2B5EF4-FFF2-40B4-BE49-F238E27FC236}">
                <a16:creationId xmlns:a16="http://schemas.microsoft.com/office/drawing/2014/main" id="{1FF95C02-7842-9569-4208-8C286AF6C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57" y="1268405"/>
            <a:ext cx="2638747" cy="1979060"/>
          </a:xfrm>
          <a:prstGeom prst="rect">
            <a:avLst/>
          </a:prstGeom>
        </p:spPr>
      </p:pic>
      <p:pic>
        <p:nvPicPr>
          <p:cNvPr id="8" name="Picture 7" descr="Baskets on a wood deck&#10;&#10;Description automatically generated">
            <a:extLst>
              <a:ext uri="{FF2B5EF4-FFF2-40B4-BE49-F238E27FC236}">
                <a16:creationId xmlns:a16="http://schemas.microsoft.com/office/drawing/2014/main" id="{3CF9772D-398C-29CF-8619-469651303EA4}"/>
              </a:ext>
            </a:extLst>
          </p:cNvPr>
          <p:cNvPicPr>
            <a:picLocks noChangeAspect="1"/>
          </p:cNvPicPr>
          <p:nvPr/>
        </p:nvPicPr>
        <p:blipFill rotWithShape="1">
          <a:blip r:embed="rId4">
            <a:extLst>
              <a:ext uri="{28A0092B-C50C-407E-A947-70E740481C1C}">
                <a14:useLocalDpi xmlns:a14="http://schemas.microsoft.com/office/drawing/2010/main" val="0"/>
              </a:ext>
            </a:extLst>
          </a:blip>
          <a:srcRect t="33267" b="22607"/>
          <a:stretch/>
        </p:blipFill>
        <p:spPr>
          <a:xfrm>
            <a:off x="1717102" y="3506928"/>
            <a:ext cx="2504943" cy="1473782"/>
          </a:xfrm>
          <a:prstGeom prst="rect">
            <a:avLst/>
          </a:prstGeom>
        </p:spPr>
      </p:pic>
      <p:sp>
        <p:nvSpPr>
          <p:cNvPr id="3" name="TextBox 2">
            <a:extLst>
              <a:ext uri="{FF2B5EF4-FFF2-40B4-BE49-F238E27FC236}">
                <a16:creationId xmlns:a16="http://schemas.microsoft.com/office/drawing/2014/main" id="{C73E6801-BD87-468B-0CFD-F465A5FAA377}"/>
              </a:ext>
            </a:extLst>
          </p:cNvPr>
          <p:cNvSpPr txBox="1"/>
          <p:nvPr/>
        </p:nvSpPr>
        <p:spPr>
          <a:xfrm>
            <a:off x="6024282" y="1563762"/>
            <a:ext cx="2698804" cy="3139321"/>
          </a:xfrm>
          <a:prstGeom prst="rect">
            <a:avLst/>
          </a:prstGeom>
          <a:noFill/>
        </p:spPr>
        <p:txBody>
          <a:bodyPr wrap="square" rtlCol="0">
            <a:spAutoFit/>
          </a:bodyPr>
          <a:lstStyle/>
          <a:p>
            <a:pPr marL="285750" indent="-285750">
              <a:buFont typeface="Arial" panose="020B0604020202020204" pitchFamily="34" charset="0"/>
              <a:buChar char="•"/>
            </a:pPr>
            <a:r>
              <a:rPr lang="en-US" dirty="0"/>
              <a:t>Book: Waiting for Wings by Lois Ehlert</a:t>
            </a:r>
          </a:p>
          <a:p>
            <a:endParaRPr lang="en-US" dirty="0"/>
          </a:p>
          <a:p>
            <a:pPr marL="285750" indent="-285750">
              <a:buFont typeface="Arial" panose="020B0604020202020204" pitchFamily="34" charset="0"/>
              <a:buChar char="•"/>
            </a:pPr>
            <a:r>
              <a:rPr lang="en-US" dirty="0"/>
              <a:t>Felt “grow a garden” board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Drawing pads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Wings, music, &amp; bubbles for butterfly dance</a:t>
            </a:r>
          </a:p>
        </p:txBody>
      </p:sp>
      <p:pic>
        <p:nvPicPr>
          <p:cNvPr id="7" name="Picture 6" descr="A group of kids playing outside&#10;&#10;Description automatically generated">
            <a:extLst>
              <a:ext uri="{FF2B5EF4-FFF2-40B4-BE49-F238E27FC236}">
                <a16:creationId xmlns:a16="http://schemas.microsoft.com/office/drawing/2014/main" id="{6B411F6B-EB9C-D11C-66B2-2E37D9F16F29}"/>
              </a:ext>
            </a:extLst>
          </p:cNvPr>
          <p:cNvPicPr>
            <a:picLocks noChangeAspect="1"/>
          </p:cNvPicPr>
          <p:nvPr/>
        </p:nvPicPr>
        <p:blipFill rotWithShape="1">
          <a:blip r:embed="rId5">
            <a:extLst>
              <a:ext uri="{28A0092B-C50C-407E-A947-70E740481C1C}">
                <a14:useLocalDpi xmlns:a14="http://schemas.microsoft.com/office/drawing/2010/main" val="0"/>
              </a:ext>
            </a:extLst>
          </a:blip>
          <a:srcRect l="19746" t="29261" r="18259" b="18741"/>
          <a:stretch/>
        </p:blipFill>
        <p:spPr>
          <a:xfrm>
            <a:off x="2870719" y="1297641"/>
            <a:ext cx="3099547" cy="1949824"/>
          </a:xfrm>
          <a:prstGeom prst="rect">
            <a:avLst/>
          </a:prstGeom>
        </p:spPr>
      </p:pic>
      <p:sp>
        <p:nvSpPr>
          <p:cNvPr id="5" name="TextBox 4">
            <a:extLst>
              <a:ext uri="{FF2B5EF4-FFF2-40B4-BE49-F238E27FC236}">
                <a16:creationId xmlns:a16="http://schemas.microsoft.com/office/drawing/2014/main" id="{00E1DEEA-A981-C0FF-4F59-92F1D9F893CE}"/>
              </a:ext>
            </a:extLst>
          </p:cNvPr>
          <p:cNvSpPr txBox="1"/>
          <p:nvPr/>
        </p:nvSpPr>
        <p:spPr>
          <a:xfrm>
            <a:off x="117900" y="3393937"/>
            <a:ext cx="1599202" cy="1754326"/>
          </a:xfrm>
          <a:prstGeom prst="rect">
            <a:avLst/>
          </a:prstGeom>
          <a:noFill/>
        </p:spPr>
        <p:txBody>
          <a:bodyPr wrap="square" rtlCol="0">
            <a:spAutoFit/>
          </a:bodyPr>
          <a:lstStyle/>
          <a:p>
            <a:r>
              <a:rPr lang="en-US" sz="1200" dirty="0"/>
              <a:t>Caption top left: A felt board with butterfly and flower cutouts. </a:t>
            </a:r>
          </a:p>
          <a:p>
            <a:r>
              <a:rPr lang="en-US" sz="1200" dirty="0"/>
              <a:t>Caption top right: Children wearing butterfly wings interacting with the felt board</a:t>
            </a:r>
          </a:p>
        </p:txBody>
      </p:sp>
      <p:sp>
        <p:nvSpPr>
          <p:cNvPr id="6" name="TextBox 5">
            <a:extLst>
              <a:ext uri="{FF2B5EF4-FFF2-40B4-BE49-F238E27FC236}">
                <a16:creationId xmlns:a16="http://schemas.microsoft.com/office/drawing/2014/main" id="{E5EA3D24-BFE8-CF9E-5E6D-84C67658FA63}"/>
              </a:ext>
            </a:extLst>
          </p:cNvPr>
          <p:cNvSpPr txBox="1"/>
          <p:nvPr/>
        </p:nvSpPr>
        <p:spPr>
          <a:xfrm>
            <a:off x="4222045" y="3670935"/>
            <a:ext cx="1599202" cy="1200329"/>
          </a:xfrm>
          <a:prstGeom prst="rect">
            <a:avLst/>
          </a:prstGeom>
          <a:noFill/>
        </p:spPr>
        <p:txBody>
          <a:bodyPr wrap="square" rtlCol="0">
            <a:spAutoFit/>
          </a:bodyPr>
          <a:lstStyle/>
          <a:p>
            <a:r>
              <a:rPr lang="en-US" sz="1200" dirty="0"/>
              <a:t>Caption bottom: a basket filled with drawing tablets and a basket filled with costume butterfly wings</a:t>
            </a:r>
          </a:p>
        </p:txBody>
      </p:sp>
    </p:spTree>
    <p:extLst>
      <p:ext uri="{BB962C8B-B14F-4D97-AF65-F5344CB8AC3E}">
        <p14:creationId xmlns:p14="http://schemas.microsoft.com/office/powerpoint/2010/main" val="247394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57" y="236751"/>
            <a:ext cx="8229600" cy="345750"/>
          </a:xfrm>
        </p:spPr>
        <p:txBody>
          <a:bodyPr/>
          <a:lstStyle/>
          <a:p>
            <a:r>
              <a:rPr lang="en-US" dirty="0"/>
              <a:t>Priming Strategies </a:t>
            </a:r>
            <a:br>
              <a:rPr lang="en-US" dirty="0"/>
            </a:br>
            <a:r>
              <a:rPr lang="en-US" dirty="0"/>
              <a:t>– Look, Listen, &amp; Feel Storytime</a:t>
            </a:r>
          </a:p>
        </p:txBody>
      </p:sp>
      <p:sp>
        <p:nvSpPr>
          <p:cNvPr id="4" name="TextBox 3">
            <a:extLst>
              <a:ext uri="{FF2B5EF4-FFF2-40B4-BE49-F238E27FC236}">
                <a16:creationId xmlns:a16="http://schemas.microsoft.com/office/drawing/2014/main" id="{109B2607-AE98-7665-1A1E-A52A0F827CA9}"/>
              </a:ext>
            </a:extLst>
          </p:cNvPr>
          <p:cNvSpPr txBox="1"/>
          <p:nvPr/>
        </p:nvSpPr>
        <p:spPr>
          <a:xfrm>
            <a:off x="340257" y="1323943"/>
            <a:ext cx="3171371" cy="3416320"/>
          </a:xfrm>
          <a:prstGeom prst="rect">
            <a:avLst/>
          </a:prstGeom>
          <a:noFill/>
        </p:spPr>
        <p:txBody>
          <a:bodyPr wrap="square" rtlCol="0">
            <a:spAutoFit/>
          </a:bodyPr>
          <a:lstStyle/>
          <a:p>
            <a:pPr marL="285750" indent="-285750">
              <a:buFontTx/>
              <a:buChar char="-"/>
            </a:pPr>
            <a:r>
              <a:rPr lang="en-US" dirty="0"/>
              <a:t>Encourage consideration of animals’ needs</a:t>
            </a:r>
          </a:p>
          <a:p>
            <a:pPr marL="285750" indent="-285750">
              <a:buFontTx/>
              <a:buChar char="-"/>
            </a:pPr>
            <a:endParaRPr lang="en-US" dirty="0"/>
          </a:p>
          <a:p>
            <a:pPr marL="285750" indent="-285750">
              <a:buFontTx/>
              <a:buChar char="-"/>
            </a:pPr>
            <a:endParaRPr lang="en-US" dirty="0"/>
          </a:p>
          <a:p>
            <a:endParaRPr lang="en-US" dirty="0"/>
          </a:p>
          <a:p>
            <a:pPr marL="285750" indent="-285750">
              <a:buFontTx/>
              <a:buChar char="-"/>
            </a:pPr>
            <a:r>
              <a:rPr lang="en-US" dirty="0"/>
              <a:t>Take on the role of the animals</a:t>
            </a:r>
          </a:p>
          <a:p>
            <a:endParaRPr lang="en-US" dirty="0"/>
          </a:p>
          <a:p>
            <a:endParaRPr lang="en-US" dirty="0"/>
          </a:p>
          <a:p>
            <a:endParaRPr lang="en-US" dirty="0"/>
          </a:p>
          <a:p>
            <a:pPr marL="285750" indent="-285750">
              <a:buFontTx/>
              <a:buChar char="-"/>
            </a:pPr>
            <a:r>
              <a:rPr lang="en-US" dirty="0"/>
              <a:t>Tie directly to experience of animals in our care</a:t>
            </a:r>
          </a:p>
        </p:txBody>
      </p:sp>
      <p:pic>
        <p:nvPicPr>
          <p:cNvPr id="7" name="Picture 6" descr="A group of kids standing on a deck&#10;&#10;Description automatically generated">
            <a:extLst>
              <a:ext uri="{FF2B5EF4-FFF2-40B4-BE49-F238E27FC236}">
                <a16:creationId xmlns:a16="http://schemas.microsoft.com/office/drawing/2014/main" id="{D26AF627-E613-D263-DB6E-955C3FF6D8AA}"/>
              </a:ext>
            </a:extLst>
          </p:cNvPr>
          <p:cNvPicPr>
            <a:picLocks noChangeAspect="1"/>
          </p:cNvPicPr>
          <p:nvPr/>
        </p:nvPicPr>
        <p:blipFill rotWithShape="1">
          <a:blip r:embed="rId3">
            <a:extLst>
              <a:ext uri="{28A0092B-C50C-407E-A947-70E740481C1C}">
                <a14:useLocalDpi xmlns:a14="http://schemas.microsoft.com/office/drawing/2010/main" val="0"/>
              </a:ext>
            </a:extLst>
          </a:blip>
          <a:srcRect l="27426"/>
          <a:stretch/>
        </p:blipFill>
        <p:spPr>
          <a:xfrm rot="5400000">
            <a:off x="4469236" y="1270188"/>
            <a:ext cx="3216733" cy="3324246"/>
          </a:xfrm>
          <a:prstGeom prst="rect">
            <a:avLst/>
          </a:prstGeom>
        </p:spPr>
      </p:pic>
      <p:sp>
        <p:nvSpPr>
          <p:cNvPr id="3" name="TextBox 2">
            <a:extLst>
              <a:ext uri="{FF2B5EF4-FFF2-40B4-BE49-F238E27FC236}">
                <a16:creationId xmlns:a16="http://schemas.microsoft.com/office/drawing/2014/main" id="{C6907FE4-3B44-BD96-E7A6-D5899B451BF5}"/>
              </a:ext>
            </a:extLst>
          </p:cNvPr>
          <p:cNvSpPr txBox="1"/>
          <p:nvPr/>
        </p:nvSpPr>
        <p:spPr>
          <a:xfrm>
            <a:off x="4302657" y="4540678"/>
            <a:ext cx="3852886" cy="461665"/>
          </a:xfrm>
          <a:prstGeom prst="rect">
            <a:avLst/>
          </a:prstGeom>
          <a:noFill/>
        </p:spPr>
        <p:txBody>
          <a:bodyPr wrap="square" rtlCol="0">
            <a:spAutoFit/>
          </a:bodyPr>
          <a:lstStyle/>
          <a:p>
            <a:r>
              <a:rPr lang="en-US" sz="1200" dirty="0"/>
              <a:t>Caption: Children wearing butterfly wings and holding streamers outdoors surrounded by bubbles.</a:t>
            </a:r>
          </a:p>
        </p:txBody>
      </p:sp>
    </p:spTree>
    <p:extLst>
      <p:ext uri="{BB962C8B-B14F-4D97-AF65-F5344CB8AC3E}">
        <p14:creationId xmlns:p14="http://schemas.microsoft.com/office/powerpoint/2010/main" val="294272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86" y="228837"/>
            <a:ext cx="8229600" cy="345750"/>
          </a:xfrm>
        </p:spPr>
        <p:txBody>
          <a:bodyPr vert="horz" lIns="91440" tIns="45720" rIns="91440" bIns="45720" anchor="t"/>
          <a:lstStyle/>
          <a:p>
            <a:r>
              <a:rPr lang="en-US" dirty="0"/>
              <a:t>Creature Feature Program Overview</a:t>
            </a:r>
          </a:p>
        </p:txBody>
      </p:sp>
      <p:sp>
        <p:nvSpPr>
          <p:cNvPr id="3" name="TextBox 2">
            <a:extLst>
              <a:ext uri="{FF2B5EF4-FFF2-40B4-BE49-F238E27FC236}">
                <a16:creationId xmlns:a16="http://schemas.microsoft.com/office/drawing/2014/main" id="{52231AD3-7A0D-B566-8097-EF0B1880ED0E}"/>
              </a:ext>
            </a:extLst>
          </p:cNvPr>
          <p:cNvSpPr txBox="1"/>
          <p:nvPr/>
        </p:nvSpPr>
        <p:spPr>
          <a:xfrm>
            <a:off x="281986" y="1364533"/>
            <a:ext cx="3099949" cy="3693319"/>
          </a:xfrm>
          <a:prstGeom prst="rect">
            <a:avLst/>
          </a:prstGeom>
          <a:noFill/>
        </p:spPr>
        <p:txBody>
          <a:bodyPr wrap="square" rtlCol="0">
            <a:spAutoFit/>
          </a:bodyPr>
          <a:lstStyle/>
          <a:p>
            <a:pPr marL="342900" indent="-342900">
              <a:buAutoNum type="arabicPeriod"/>
            </a:pPr>
            <a:r>
              <a:rPr lang="en-US" dirty="0">
                <a:solidFill>
                  <a:schemeClr val="accent6"/>
                </a:solidFill>
                <a:latin typeface="Gill Sans MT" panose="020B0502020104020203" pitchFamily="34" charset="0"/>
              </a:rPr>
              <a:t>Expectations</a:t>
            </a:r>
          </a:p>
          <a:p>
            <a:pPr marL="342900" indent="-342900">
              <a:buAutoNum type="arabicPeriod"/>
            </a:pPr>
            <a:r>
              <a:rPr lang="en-US" dirty="0">
                <a:solidFill>
                  <a:schemeClr val="accent6"/>
                </a:solidFill>
                <a:latin typeface="Gill Sans MT" panose="020B0502020104020203" pitchFamily="34" charset="0"/>
              </a:rPr>
              <a:t>Puppet Story</a:t>
            </a:r>
          </a:p>
          <a:p>
            <a:pPr marL="342900" indent="-342900">
              <a:buAutoNum type="arabicPeriod"/>
            </a:pPr>
            <a:r>
              <a:rPr lang="en-US" dirty="0">
                <a:solidFill>
                  <a:schemeClr val="accent6"/>
                </a:solidFill>
                <a:latin typeface="Gill Sans MT" panose="020B0502020104020203" pitchFamily="34" charset="0"/>
              </a:rPr>
              <a:t>Mindfulness/body awareness</a:t>
            </a:r>
          </a:p>
          <a:p>
            <a:pPr marL="342900" indent="-342900">
              <a:buAutoNum type="arabicPeriod"/>
            </a:pPr>
            <a:r>
              <a:rPr lang="en-US" dirty="0">
                <a:solidFill>
                  <a:schemeClr val="accent6"/>
                </a:solidFill>
                <a:latin typeface="Gill Sans MT" panose="020B0502020104020203" pitchFamily="34" charset="0"/>
              </a:rPr>
              <a:t>More Expectations</a:t>
            </a:r>
          </a:p>
          <a:p>
            <a:endParaRPr lang="en-US" dirty="0">
              <a:solidFill>
                <a:schemeClr val="accent6"/>
              </a:solidFill>
              <a:latin typeface="Gill Sans MT" panose="020B0502020104020203" pitchFamily="34" charset="0"/>
            </a:endParaRPr>
          </a:p>
          <a:p>
            <a:pPr marL="342900" indent="-342900">
              <a:buAutoNum type="arabicPeriod"/>
            </a:pPr>
            <a:r>
              <a:rPr lang="en-US" dirty="0">
                <a:solidFill>
                  <a:schemeClr val="accent1">
                    <a:lumMod val="50000"/>
                  </a:schemeClr>
                </a:solidFill>
                <a:latin typeface="Gill Sans MT" panose="020B0502020104020203" pitchFamily="34" charset="0"/>
              </a:rPr>
              <a:t>Introduction</a:t>
            </a:r>
          </a:p>
          <a:p>
            <a:pPr marL="342900" indent="-342900">
              <a:buAutoNum type="arabicPeriod"/>
            </a:pPr>
            <a:r>
              <a:rPr lang="en-US" dirty="0">
                <a:solidFill>
                  <a:schemeClr val="accent1">
                    <a:lumMod val="50000"/>
                  </a:schemeClr>
                </a:solidFill>
                <a:latin typeface="Gill Sans MT" panose="020B0502020104020203" pitchFamily="34" charset="0"/>
              </a:rPr>
              <a:t>Choice and control</a:t>
            </a:r>
          </a:p>
          <a:p>
            <a:endParaRPr lang="en-US" dirty="0">
              <a:latin typeface="Gill Sans MT" panose="020B0502020104020203" pitchFamily="34" charset="0"/>
            </a:endParaRPr>
          </a:p>
          <a:p>
            <a:pPr marL="342900" indent="-342900">
              <a:buAutoNum type="arabicPeriod"/>
            </a:pPr>
            <a:r>
              <a:rPr lang="en-US" dirty="0">
                <a:solidFill>
                  <a:schemeClr val="tx2">
                    <a:lumMod val="50000"/>
                  </a:schemeClr>
                </a:solidFill>
                <a:latin typeface="Gill Sans MT" panose="020B0502020104020203" pitchFamily="34" charset="0"/>
              </a:rPr>
              <a:t>Observations</a:t>
            </a:r>
          </a:p>
          <a:p>
            <a:pPr marL="342900" indent="-342900">
              <a:buAutoNum type="arabicPeriod"/>
            </a:pPr>
            <a:r>
              <a:rPr lang="en-US" dirty="0">
                <a:solidFill>
                  <a:schemeClr val="tx2">
                    <a:lumMod val="50000"/>
                  </a:schemeClr>
                </a:solidFill>
                <a:latin typeface="Gill Sans MT" panose="020B0502020104020203" pitchFamily="34" charset="0"/>
              </a:rPr>
              <a:t>Perspective taking</a:t>
            </a:r>
          </a:p>
          <a:p>
            <a:pPr marL="342900" indent="-342900">
              <a:buAutoNum type="arabicPeriod"/>
            </a:pPr>
            <a:r>
              <a:rPr lang="en-US" dirty="0">
                <a:solidFill>
                  <a:schemeClr val="tx2">
                    <a:lumMod val="50000"/>
                  </a:schemeClr>
                </a:solidFill>
                <a:latin typeface="Gill Sans MT" panose="020B0502020104020203" pitchFamily="34" charset="0"/>
              </a:rPr>
              <a:t>Give kids choice &amp; </a:t>
            </a:r>
          </a:p>
          <a:p>
            <a:r>
              <a:rPr lang="en-US" dirty="0">
                <a:solidFill>
                  <a:schemeClr val="tx2">
                    <a:lumMod val="50000"/>
                  </a:schemeClr>
                </a:solidFill>
                <a:latin typeface="Gill Sans MT" panose="020B0502020104020203" pitchFamily="34" charset="0"/>
              </a:rPr>
              <a:t>     control too!</a:t>
            </a:r>
          </a:p>
        </p:txBody>
      </p:sp>
      <p:sp>
        <p:nvSpPr>
          <p:cNvPr id="4" name="Right Brace 3">
            <a:extLst>
              <a:ext uri="{FF2B5EF4-FFF2-40B4-BE49-F238E27FC236}">
                <a16:creationId xmlns:a16="http://schemas.microsoft.com/office/drawing/2014/main" id="{5042CBB4-6AB8-5743-6CAF-E4A474459350}"/>
              </a:ext>
            </a:extLst>
          </p:cNvPr>
          <p:cNvSpPr/>
          <p:nvPr/>
        </p:nvSpPr>
        <p:spPr>
          <a:xfrm>
            <a:off x="2661437" y="1604193"/>
            <a:ext cx="591269" cy="1071025"/>
          </a:xfrm>
          <a:prstGeom prst="rightBrace">
            <a:avLst>
              <a:gd name="adj1" fmla="val 8333"/>
              <a:gd name="adj2" fmla="val 50416"/>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603E1040-0EFC-AB26-24C7-E27666C261BA}"/>
              </a:ext>
            </a:extLst>
          </p:cNvPr>
          <p:cNvSpPr/>
          <p:nvPr/>
        </p:nvSpPr>
        <p:spPr>
          <a:xfrm>
            <a:off x="2701577" y="3892294"/>
            <a:ext cx="510988" cy="998128"/>
          </a:xfrm>
          <a:prstGeom prst="rightBrace">
            <a:avLst/>
          </a:prstGeom>
          <a:ln>
            <a:solidFill>
              <a:schemeClr val="tx2">
                <a:lumMod val="50000"/>
              </a:scheme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6C43D18D-4A76-19F0-3B74-A7DAB6EE6AA9}"/>
              </a:ext>
            </a:extLst>
          </p:cNvPr>
          <p:cNvSpPr txBox="1"/>
          <p:nvPr/>
        </p:nvSpPr>
        <p:spPr>
          <a:xfrm>
            <a:off x="3289216" y="1694507"/>
            <a:ext cx="3099949" cy="2862322"/>
          </a:xfrm>
          <a:prstGeom prst="rect">
            <a:avLst/>
          </a:prstGeom>
          <a:noFill/>
        </p:spPr>
        <p:txBody>
          <a:bodyPr wrap="square" rtlCol="0">
            <a:spAutoFit/>
          </a:bodyPr>
          <a:lstStyle/>
          <a:p>
            <a:endParaRPr lang="en-US" dirty="0">
              <a:solidFill>
                <a:schemeClr val="accent6"/>
              </a:solidFill>
            </a:endParaRPr>
          </a:p>
          <a:p>
            <a:r>
              <a:rPr lang="en-US" dirty="0">
                <a:solidFill>
                  <a:schemeClr val="accent6"/>
                </a:solidFill>
                <a:latin typeface="Gill Sans MT" panose="020B0502020104020203" pitchFamily="34" charset="0"/>
              </a:rPr>
              <a:t>Before animal is visible</a:t>
            </a:r>
          </a:p>
          <a:p>
            <a:endParaRPr lang="en-US" dirty="0">
              <a:solidFill>
                <a:schemeClr val="accent6"/>
              </a:solidFill>
              <a:latin typeface="Gill Sans MT" panose="020B0502020104020203" pitchFamily="34" charset="0"/>
            </a:endParaRPr>
          </a:p>
          <a:p>
            <a:endParaRPr lang="en-US" dirty="0">
              <a:solidFill>
                <a:schemeClr val="accent6"/>
              </a:solidFill>
              <a:latin typeface="Gill Sans MT" panose="020B0502020104020203" pitchFamily="34" charset="0"/>
            </a:endParaRPr>
          </a:p>
          <a:p>
            <a:endParaRPr lang="en-US" dirty="0">
              <a:solidFill>
                <a:schemeClr val="accent6"/>
              </a:solidFill>
              <a:latin typeface="Gill Sans MT" panose="020B0502020104020203" pitchFamily="34" charset="0"/>
            </a:endParaRPr>
          </a:p>
          <a:p>
            <a:r>
              <a:rPr lang="en-US" dirty="0">
                <a:solidFill>
                  <a:schemeClr val="accent1">
                    <a:lumMod val="50000"/>
                  </a:schemeClr>
                </a:solidFill>
                <a:latin typeface="Gill Sans MT" panose="020B0502020104020203" pitchFamily="34" charset="0"/>
              </a:rPr>
              <a:t>Before animal experience</a:t>
            </a:r>
          </a:p>
          <a:p>
            <a:endParaRPr lang="en-US" dirty="0">
              <a:solidFill>
                <a:schemeClr val="accent6"/>
              </a:solidFill>
              <a:latin typeface="Gill Sans MT" panose="020B0502020104020203" pitchFamily="34" charset="0"/>
            </a:endParaRPr>
          </a:p>
          <a:p>
            <a:endParaRPr lang="en-US" dirty="0">
              <a:solidFill>
                <a:schemeClr val="accent6"/>
              </a:solidFill>
              <a:latin typeface="Gill Sans MT" panose="020B0502020104020203" pitchFamily="34" charset="0"/>
            </a:endParaRPr>
          </a:p>
          <a:p>
            <a:endParaRPr lang="en-US" dirty="0">
              <a:solidFill>
                <a:schemeClr val="accent6"/>
              </a:solidFill>
              <a:latin typeface="Gill Sans MT" panose="020B0502020104020203" pitchFamily="34" charset="0"/>
            </a:endParaRPr>
          </a:p>
          <a:p>
            <a:r>
              <a:rPr lang="en-US" dirty="0">
                <a:solidFill>
                  <a:schemeClr val="tx2">
                    <a:lumMod val="50000"/>
                  </a:schemeClr>
                </a:solidFill>
                <a:latin typeface="Gill Sans MT" panose="020B0502020104020203" pitchFamily="34" charset="0"/>
              </a:rPr>
              <a:t>During animal experience</a:t>
            </a:r>
          </a:p>
        </p:txBody>
      </p:sp>
      <p:sp>
        <p:nvSpPr>
          <p:cNvPr id="7" name="Right Brace 6">
            <a:extLst>
              <a:ext uri="{FF2B5EF4-FFF2-40B4-BE49-F238E27FC236}">
                <a16:creationId xmlns:a16="http://schemas.microsoft.com/office/drawing/2014/main" id="{CC3F595C-F34C-9202-C1CD-2AC9E8768E98}"/>
              </a:ext>
            </a:extLst>
          </p:cNvPr>
          <p:cNvSpPr/>
          <p:nvPr/>
        </p:nvSpPr>
        <p:spPr>
          <a:xfrm>
            <a:off x="2697947" y="2951863"/>
            <a:ext cx="591269" cy="659873"/>
          </a:xfrm>
          <a:prstGeom prst="rightBrace">
            <a:avLst>
              <a:gd name="adj1" fmla="val 8333"/>
              <a:gd name="adj2" fmla="val 50416"/>
            </a:avLst>
          </a:prstGeom>
          <a:ln>
            <a:solidFill>
              <a:schemeClr val="accent1">
                <a:lumMod val="50000"/>
              </a:scheme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schemeClr val="accent1">
                  <a:lumMod val="50000"/>
                </a:schemeClr>
              </a:solidFill>
            </a:endParaRPr>
          </a:p>
        </p:txBody>
      </p:sp>
      <p:pic>
        <p:nvPicPr>
          <p:cNvPr id="10" name="Picture 9" descr="A group of people looking at a baby&#10;&#10;Description automatically generated">
            <a:extLst>
              <a:ext uri="{FF2B5EF4-FFF2-40B4-BE49-F238E27FC236}">
                <a16:creationId xmlns:a16="http://schemas.microsoft.com/office/drawing/2014/main" id="{6338431B-E2D3-BB36-7570-387F1B262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043" y="1230822"/>
            <a:ext cx="2406935" cy="3209247"/>
          </a:xfrm>
          <a:prstGeom prst="rect">
            <a:avLst/>
          </a:prstGeom>
        </p:spPr>
      </p:pic>
      <p:sp>
        <p:nvSpPr>
          <p:cNvPr id="8" name="TextBox 7">
            <a:extLst>
              <a:ext uri="{FF2B5EF4-FFF2-40B4-BE49-F238E27FC236}">
                <a16:creationId xmlns:a16="http://schemas.microsoft.com/office/drawing/2014/main" id="{5DEED369-6CFC-6A33-553F-D0F76CAE3384}"/>
              </a:ext>
            </a:extLst>
          </p:cNvPr>
          <p:cNvSpPr txBox="1"/>
          <p:nvPr/>
        </p:nvSpPr>
        <p:spPr>
          <a:xfrm>
            <a:off x="5801526" y="4411521"/>
            <a:ext cx="2794114" cy="646331"/>
          </a:xfrm>
          <a:prstGeom prst="rect">
            <a:avLst/>
          </a:prstGeom>
          <a:noFill/>
        </p:spPr>
        <p:txBody>
          <a:bodyPr wrap="square" rtlCol="0">
            <a:spAutoFit/>
          </a:bodyPr>
          <a:lstStyle/>
          <a:p>
            <a:r>
              <a:rPr lang="en-US" sz="1200" dirty="0"/>
              <a:t>Caption: A toddler and a presenter touch fingers above an Egyptian tortoise while another family observes.</a:t>
            </a:r>
          </a:p>
        </p:txBody>
      </p:sp>
    </p:spTree>
    <p:extLst>
      <p:ext uri="{BB962C8B-B14F-4D97-AF65-F5344CB8AC3E}">
        <p14:creationId xmlns:p14="http://schemas.microsoft.com/office/powerpoint/2010/main" val="221297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969C-427A-368F-9355-9172BA753284}"/>
              </a:ext>
            </a:extLst>
          </p:cNvPr>
          <p:cNvSpPr>
            <a:spLocks noGrp="1"/>
          </p:cNvSpPr>
          <p:nvPr>
            <p:ph type="title"/>
          </p:nvPr>
        </p:nvSpPr>
        <p:spPr/>
        <p:txBody>
          <a:bodyPr vert="horz" lIns="91440" tIns="45720" rIns="91440" bIns="45720" anchor="t"/>
          <a:lstStyle/>
          <a:p>
            <a:r>
              <a:rPr lang="en-US" dirty="0">
                <a:cs typeface="Arial"/>
              </a:rPr>
              <a:t>Creature Feature Examples</a:t>
            </a:r>
            <a:endParaRPr lang="en-US" dirty="0"/>
          </a:p>
        </p:txBody>
      </p:sp>
      <p:sp>
        <p:nvSpPr>
          <p:cNvPr id="3" name="TextBox 2">
            <a:extLst>
              <a:ext uri="{FF2B5EF4-FFF2-40B4-BE49-F238E27FC236}">
                <a16:creationId xmlns:a16="http://schemas.microsoft.com/office/drawing/2014/main" id="{9825E878-C857-71EB-9B26-61AB381A956F}"/>
              </a:ext>
            </a:extLst>
          </p:cNvPr>
          <p:cNvSpPr txBox="1"/>
          <p:nvPr/>
        </p:nvSpPr>
        <p:spPr>
          <a:xfrm>
            <a:off x="530018" y="1595709"/>
            <a:ext cx="4249271" cy="646331"/>
          </a:xfrm>
          <a:prstGeom prst="rect">
            <a:avLst/>
          </a:prstGeom>
          <a:noFill/>
        </p:spPr>
        <p:txBody>
          <a:bodyPr wrap="square" rtlCol="0">
            <a:spAutoFit/>
          </a:bodyPr>
          <a:lstStyle/>
          <a:p>
            <a:r>
              <a:rPr lang="en-US" b="1" dirty="0"/>
              <a:t>Henry</a:t>
            </a:r>
            <a:r>
              <a:rPr lang="en-US" dirty="0"/>
              <a:t> the blue-tongued skink learns how to catch bugs</a:t>
            </a:r>
          </a:p>
        </p:txBody>
      </p:sp>
      <p:sp>
        <p:nvSpPr>
          <p:cNvPr id="4" name="TextBox 3">
            <a:extLst>
              <a:ext uri="{FF2B5EF4-FFF2-40B4-BE49-F238E27FC236}">
                <a16:creationId xmlns:a16="http://schemas.microsoft.com/office/drawing/2014/main" id="{90D56A5E-FE18-4452-6FB0-1528AC548703}"/>
              </a:ext>
            </a:extLst>
          </p:cNvPr>
          <p:cNvSpPr txBox="1"/>
          <p:nvPr/>
        </p:nvSpPr>
        <p:spPr>
          <a:xfrm>
            <a:off x="463524" y="4147946"/>
            <a:ext cx="6022106" cy="646331"/>
          </a:xfrm>
          <a:prstGeom prst="rect">
            <a:avLst/>
          </a:prstGeom>
          <a:noFill/>
        </p:spPr>
        <p:txBody>
          <a:bodyPr wrap="square" rtlCol="0">
            <a:spAutoFit/>
          </a:bodyPr>
          <a:lstStyle/>
          <a:p>
            <a:r>
              <a:rPr lang="en-US" dirty="0"/>
              <a:t>The zoo animals have a picnic, and</a:t>
            </a:r>
            <a:r>
              <a:rPr lang="en-US" b="1" dirty="0"/>
              <a:t> Sebastian </a:t>
            </a:r>
            <a:r>
              <a:rPr lang="en-US" dirty="0"/>
              <a:t>the cockroach saves the day by eating the leftovers</a:t>
            </a:r>
          </a:p>
        </p:txBody>
      </p:sp>
      <p:sp>
        <p:nvSpPr>
          <p:cNvPr id="5" name="TextBox 4">
            <a:extLst>
              <a:ext uri="{FF2B5EF4-FFF2-40B4-BE49-F238E27FC236}">
                <a16:creationId xmlns:a16="http://schemas.microsoft.com/office/drawing/2014/main" id="{0D5F2FF6-0D37-8D85-8913-054C5D516C0B}"/>
              </a:ext>
            </a:extLst>
          </p:cNvPr>
          <p:cNvSpPr txBox="1"/>
          <p:nvPr/>
        </p:nvSpPr>
        <p:spPr>
          <a:xfrm>
            <a:off x="530018" y="2723653"/>
            <a:ext cx="4969829" cy="646331"/>
          </a:xfrm>
          <a:prstGeom prst="rect">
            <a:avLst/>
          </a:prstGeom>
          <a:noFill/>
        </p:spPr>
        <p:txBody>
          <a:bodyPr wrap="square" rtlCol="0">
            <a:spAutoFit/>
          </a:bodyPr>
          <a:lstStyle/>
          <a:p>
            <a:r>
              <a:rPr lang="en-US" b="1" dirty="0"/>
              <a:t>Bonita</a:t>
            </a:r>
            <a:r>
              <a:rPr lang="en-US" dirty="0"/>
              <a:t> the spider learns how her friends locomote with different numbers of limbs</a:t>
            </a:r>
          </a:p>
        </p:txBody>
      </p:sp>
      <p:pic>
        <p:nvPicPr>
          <p:cNvPr id="7" name="Picture 6" descr="A stuffed animal on the floor&#10;&#10;Description automatically generated">
            <a:extLst>
              <a:ext uri="{FF2B5EF4-FFF2-40B4-BE49-F238E27FC236}">
                <a16:creationId xmlns:a16="http://schemas.microsoft.com/office/drawing/2014/main" id="{2AE247C1-75FB-C525-7A31-D438F07A3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289" y="1157405"/>
            <a:ext cx="1808931" cy="1358392"/>
          </a:xfrm>
          <a:prstGeom prst="rect">
            <a:avLst/>
          </a:prstGeom>
        </p:spPr>
      </p:pic>
      <p:pic>
        <p:nvPicPr>
          <p:cNvPr id="9" name="Picture 8" descr="A close up of a spider&#10;&#10;Description automatically generated">
            <a:extLst>
              <a:ext uri="{FF2B5EF4-FFF2-40B4-BE49-F238E27FC236}">
                <a16:creationId xmlns:a16="http://schemas.microsoft.com/office/drawing/2014/main" id="{561078D3-5D41-8F26-5002-560155A5F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6499">
            <a:off x="6438615" y="1536422"/>
            <a:ext cx="2503049" cy="2265991"/>
          </a:xfrm>
          <a:prstGeom prst="rect">
            <a:avLst/>
          </a:prstGeom>
        </p:spPr>
      </p:pic>
      <p:pic>
        <p:nvPicPr>
          <p:cNvPr id="11" name="Picture 10" descr="A close up of a stuffed animal&#10;&#10;Description automatically generated">
            <a:extLst>
              <a:ext uri="{FF2B5EF4-FFF2-40B4-BE49-F238E27FC236}">
                <a16:creationId xmlns:a16="http://schemas.microsoft.com/office/drawing/2014/main" id="{58CE29EC-64E2-3912-FC01-6E4F0BDA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696878">
            <a:off x="5457421" y="2598621"/>
            <a:ext cx="1314285" cy="2276190"/>
          </a:xfrm>
          <a:prstGeom prst="rect">
            <a:avLst/>
          </a:prstGeom>
        </p:spPr>
      </p:pic>
      <p:sp>
        <p:nvSpPr>
          <p:cNvPr id="12" name="Oval 11">
            <a:extLst>
              <a:ext uri="{FF2B5EF4-FFF2-40B4-BE49-F238E27FC236}">
                <a16:creationId xmlns:a16="http://schemas.microsoft.com/office/drawing/2014/main" id="{6B6B44DD-8872-B168-697B-7FA11EB76643}"/>
              </a:ext>
            </a:extLst>
          </p:cNvPr>
          <p:cNvSpPr/>
          <p:nvPr/>
        </p:nvSpPr>
        <p:spPr>
          <a:xfrm>
            <a:off x="6797560" y="2807332"/>
            <a:ext cx="116114" cy="23948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194187-1AC8-32F6-8CD4-6BC7B00BFEC5}"/>
              </a:ext>
            </a:extLst>
          </p:cNvPr>
          <p:cNvSpPr/>
          <p:nvPr/>
        </p:nvSpPr>
        <p:spPr>
          <a:xfrm>
            <a:off x="6588220" y="1741514"/>
            <a:ext cx="147627" cy="2683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A4D1DDB-BC26-3836-7326-5109CACCB447}"/>
              </a:ext>
            </a:extLst>
          </p:cNvPr>
          <p:cNvSpPr txBox="1"/>
          <p:nvPr/>
        </p:nvSpPr>
        <p:spPr>
          <a:xfrm>
            <a:off x="5979217" y="4544642"/>
            <a:ext cx="2794114" cy="646331"/>
          </a:xfrm>
          <a:prstGeom prst="rect">
            <a:avLst/>
          </a:prstGeom>
          <a:noFill/>
        </p:spPr>
        <p:txBody>
          <a:bodyPr wrap="square" rtlCol="0">
            <a:spAutoFit/>
          </a:bodyPr>
          <a:lstStyle/>
          <a:p>
            <a:r>
              <a:rPr lang="en-US" sz="1200" dirty="0"/>
              <a:t>Caption: Stuffed animals representing blue tongued skink, tarantula, and Madagascar hissing cockroach.</a:t>
            </a:r>
          </a:p>
        </p:txBody>
      </p:sp>
    </p:spTree>
    <p:extLst>
      <p:ext uri="{BB962C8B-B14F-4D97-AF65-F5344CB8AC3E}">
        <p14:creationId xmlns:p14="http://schemas.microsoft.com/office/powerpoint/2010/main" val="158671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and a person in a room&#10;&#10;Description automatically generated">
            <a:extLst>
              <a:ext uri="{FF2B5EF4-FFF2-40B4-BE49-F238E27FC236}">
                <a16:creationId xmlns:a16="http://schemas.microsoft.com/office/drawing/2014/main" id="{73FE0D0D-90C0-B6AE-B253-7D5E8D164FA2}"/>
              </a:ext>
            </a:extLst>
          </p:cNvPr>
          <p:cNvPicPr>
            <a:picLocks noChangeAspect="1"/>
          </p:cNvPicPr>
          <p:nvPr/>
        </p:nvPicPr>
        <p:blipFill rotWithShape="1">
          <a:blip r:embed="rId3">
            <a:extLst>
              <a:ext uri="{28A0092B-C50C-407E-A947-70E740481C1C}">
                <a14:useLocalDpi xmlns:a14="http://schemas.microsoft.com/office/drawing/2010/main" val="0"/>
              </a:ext>
            </a:extLst>
          </a:blip>
          <a:srcRect l="48629" t="18345" r="3964" b="32350"/>
          <a:stretch/>
        </p:blipFill>
        <p:spPr>
          <a:xfrm>
            <a:off x="1122428" y="1304955"/>
            <a:ext cx="3254188" cy="2538349"/>
          </a:xfrm>
          <a:prstGeom prst="rect">
            <a:avLst/>
          </a:prstGeom>
        </p:spPr>
      </p:pic>
      <p:sp>
        <p:nvSpPr>
          <p:cNvPr id="2" name="Title 1"/>
          <p:cNvSpPr>
            <a:spLocks noGrp="1"/>
          </p:cNvSpPr>
          <p:nvPr>
            <p:ph type="title"/>
          </p:nvPr>
        </p:nvSpPr>
        <p:spPr>
          <a:xfrm>
            <a:off x="261816" y="236750"/>
            <a:ext cx="8229600" cy="345750"/>
          </a:xfrm>
        </p:spPr>
        <p:txBody>
          <a:bodyPr/>
          <a:lstStyle/>
          <a:p>
            <a:r>
              <a:rPr lang="en-US" dirty="0"/>
              <a:t>Structural Priming</a:t>
            </a:r>
          </a:p>
        </p:txBody>
      </p:sp>
      <p:sp>
        <p:nvSpPr>
          <p:cNvPr id="3" name="TextBox 2">
            <a:extLst>
              <a:ext uri="{FF2B5EF4-FFF2-40B4-BE49-F238E27FC236}">
                <a16:creationId xmlns:a16="http://schemas.microsoft.com/office/drawing/2014/main" id="{2DA21453-76E9-0F97-E762-48F9B616B376}"/>
              </a:ext>
            </a:extLst>
          </p:cNvPr>
          <p:cNvSpPr txBox="1"/>
          <p:nvPr/>
        </p:nvSpPr>
        <p:spPr>
          <a:xfrm>
            <a:off x="5330041" y="4258802"/>
            <a:ext cx="2744835" cy="369332"/>
          </a:xfrm>
          <a:prstGeom prst="rect">
            <a:avLst/>
          </a:prstGeom>
          <a:noFill/>
        </p:spPr>
        <p:txBody>
          <a:bodyPr wrap="square" rtlCol="0">
            <a:spAutoFit/>
          </a:bodyPr>
          <a:lstStyle/>
          <a:p>
            <a:pPr marL="285750" indent="-285750">
              <a:buFontTx/>
              <a:buChar char="-"/>
            </a:pPr>
            <a:r>
              <a:rPr lang="en-US" dirty="0">
                <a:latin typeface="Gill Sans MT" panose="020B0502020104020203" pitchFamily="34" charset="0"/>
              </a:rPr>
              <a:t>Snakes: branch</a:t>
            </a:r>
          </a:p>
        </p:txBody>
      </p:sp>
      <p:pic>
        <p:nvPicPr>
          <p:cNvPr id="7" name="Picture 6" descr="A person kneeling next to a child in a room with a wood structure&#10;&#10;Description automatically generated">
            <a:extLst>
              <a:ext uri="{FF2B5EF4-FFF2-40B4-BE49-F238E27FC236}">
                <a16:creationId xmlns:a16="http://schemas.microsoft.com/office/drawing/2014/main" id="{7B09C75B-1241-79EC-4233-3FCBB15B13AB}"/>
              </a:ext>
            </a:extLst>
          </p:cNvPr>
          <p:cNvPicPr>
            <a:picLocks noChangeAspect="1"/>
          </p:cNvPicPr>
          <p:nvPr/>
        </p:nvPicPr>
        <p:blipFill rotWithShape="1">
          <a:blip r:embed="rId4">
            <a:extLst>
              <a:ext uri="{28A0092B-C50C-407E-A947-70E740481C1C}">
                <a14:useLocalDpi xmlns:a14="http://schemas.microsoft.com/office/drawing/2010/main" val="0"/>
              </a:ext>
            </a:extLst>
          </a:blip>
          <a:srcRect l="18933" t="13619" r="6802" b="31549"/>
          <a:stretch/>
        </p:blipFill>
        <p:spPr>
          <a:xfrm>
            <a:off x="5165285" y="1304955"/>
            <a:ext cx="2588558" cy="2538349"/>
          </a:xfrm>
          <a:prstGeom prst="rect">
            <a:avLst/>
          </a:prstGeom>
        </p:spPr>
      </p:pic>
      <p:sp>
        <p:nvSpPr>
          <p:cNvPr id="4" name="TextBox 3">
            <a:extLst>
              <a:ext uri="{FF2B5EF4-FFF2-40B4-BE49-F238E27FC236}">
                <a16:creationId xmlns:a16="http://schemas.microsoft.com/office/drawing/2014/main" id="{152552D9-8790-27B8-67AE-07BAB90FAC28}"/>
              </a:ext>
            </a:extLst>
          </p:cNvPr>
          <p:cNvSpPr txBox="1"/>
          <p:nvPr/>
        </p:nvSpPr>
        <p:spPr>
          <a:xfrm>
            <a:off x="1377104" y="3843303"/>
            <a:ext cx="2744835" cy="1200329"/>
          </a:xfrm>
          <a:prstGeom prst="rect">
            <a:avLst/>
          </a:prstGeom>
          <a:noFill/>
        </p:spPr>
        <p:txBody>
          <a:bodyPr wrap="square" rtlCol="0">
            <a:spAutoFit/>
          </a:bodyPr>
          <a:lstStyle/>
          <a:p>
            <a:pPr marL="285750" indent="-285750">
              <a:buFontTx/>
              <a:buChar char="-"/>
            </a:pPr>
            <a:r>
              <a:rPr lang="en-US" dirty="0">
                <a:latin typeface="Gill Sans MT" panose="020B0502020104020203" pitchFamily="34" charset="0"/>
              </a:rPr>
              <a:t>Carpet squares (line management)</a:t>
            </a:r>
          </a:p>
          <a:p>
            <a:pPr marL="285750" indent="-285750">
              <a:buFontTx/>
              <a:buChar char="-"/>
            </a:pPr>
            <a:r>
              <a:rPr lang="en-US" dirty="0">
                <a:latin typeface="Gill Sans MT" panose="020B0502020104020203" pitchFamily="34" charset="0"/>
              </a:rPr>
              <a:t>Lizards/tortoises:</a:t>
            </a:r>
          </a:p>
          <a:p>
            <a:r>
              <a:rPr lang="en-US" dirty="0">
                <a:latin typeface="Gill Sans MT" panose="020B0502020104020203" pitchFamily="34" charset="0"/>
              </a:rPr>
              <a:t>     plexiglass corral</a:t>
            </a:r>
          </a:p>
        </p:txBody>
      </p:sp>
      <p:sp>
        <p:nvSpPr>
          <p:cNvPr id="5" name="TextBox 4">
            <a:extLst>
              <a:ext uri="{FF2B5EF4-FFF2-40B4-BE49-F238E27FC236}">
                <a16:creationId xmlns:a16="http://schemas.microsoft.com/office/drawing/2014/main" id="{996CB231-EF14-ED98-9438-FB4DEB6EBED2}"/>
              </a:ext>
            </a:extLst>
          </p:cNvPr>
          <p:cNvSpPr txBox="1"/>
          <p:nvPr/>
        </p:nvSpPr>
        <p:spPr>
          <a:xfrm>
            <a:off x="19656" y="2924750"/>
            <a:ext cx="1218758" cy="1938992"/>
          </a:xfrm>
          <a:prstGeom prst="rect">
            <a:avLst/>
          </a:prstGeom>
          <a:noFill/>
        </p:spPr>
        <p:txBody>
          <a:bodyPr wrap="square" rtlCol="0">
            <a:spAutoFit/>
          </a:bodyPr>
          <a:lstStyle/>
          <a:p>
            <a:r>
              <a:rPr lang="en-US" sz="1200" dirty="0"/>
              <a:t>Caption left: a child smiles at a presenter indoors near a red-footed tortoise in a low open-topped </a:t>
            </a:r>
            <a:r>
              <a:rPr lang="en-US" sz="1200" dirty="0" err="1"/>
              <a:t>plexi</a:t>
            </a:r>
            <a:r>
              <a:rPr lang="en-US" sz="1200" dirty="0"/>
              <a:t> bin on a tarp on the ground. </a:t>
            </a:r>
          </a:p>
        </p:txBody>
      </p:sp>
      <p:sp>
        <p:nvSpPr>
          <p:cNvPr id="6" name="TextBox 5">
            <a:extLst>
              <a:ext uri="{FF2B5EF4-FFF2-40B4-BE49-F238E27FC236}">
                <a16:creationId xmlns:a16="http://schemas.microsoft.com/office/drawing/2014/main" id="{AF8C0D2E-F15E-265C-B635-CFD621BBAECD}"/>
              </a:ext>
            </a:extLst>
          </p:cNvPr>
          <p:cNvSpPr txBox="1"/>
          <p:nvPr/>
        </p:nvSpPr>
        <p:spPr>
          <a:xfrm>
            <a:off x="7828035" y="2945186"/>
            <a:ext cx="1159446" cy="1938992"/>
          </a:xfrm>
          <a:prstGeom prst="rect">
            <a:avLst/>
          </a:prstGeom>
          <a:noFill/>
        </p:spPr>
        <p:txBody>
          <a:bodyPr wrap="square" rtlCol="0">
            <a:spAutoFit/>
          </a:bodyPr>
          <a:lstStyle/>
          <a:p>
            <a:r>
              <a:rPr lang="en-US" sz="1200" dirty="0"/>
              <a:t>Caption right: A presenter kneels next to a child indoors as they both look up at a ball python climbing on a branch</a:t>
            </a:r>
          </a:p>
        </p:txBody>
      </p:sp>
    </p:spTree>
    <p:extLst>
      <p:ext uri="{BB962C8B-B14F-4D97-AF65-F5344CB8AC3E}">
        <p14:creationId xmlns:p14="http://schemas.microsoft.com/office/powerpoint/2010/main" val="971935366"/>
      </p:ext>
    </p:extLst>
  </p:cSld>
  <p:clrMapOvr>
    <a:masterClrMapping/>
  </p:clrMapOvr>
</p:sld>
</file>

<file path=ppt/theme/theme1.xml><?xml version="1.0" encoding="utf-8"?>
<a:theme xmlns:a="http://schemas.openxmlformats.org/drawingml/2006/main" name="WPZ_Template(07)2003">
  <a:themeElements>
    <a:clrScheme name="Office Theme 3">
      <a:dk1>
        <a:srgbClr val="000000"/>
      </a:dk1>
      <a:lt1>
        <a:srgbClr val="FFFFFF"/>
      </a:lt1>
      <a:dk2>
        <a:srgbClr val="92C82A"/>
      </a:dk2>
      <a:lt2>
        <a:srgbClr val="4D4D4D"/>
      </a:lt2>
      <a:accent1>
        <a:srgbClr val="F99D31"/>
      </a:accent1>
      <a:accent2>
        <a:srgbClr val="00A0A5"/>
      </a:accent2>
      <a:accent3>
        <a:srgbClr val="FFFFFF"/>
      </a:accent3>
      <a:accent4>
        <a:srgbClr val="000000"/>
      </a:accent4>
      <a:accent5>
        <a:srgbClr val="FBCCAD"/>
      </a:accent5>
      <a:accent6>
        <a:srgbClr val="009195"/>
      </a:accent6>
      <a:hlink>
        <a:srgbClr val="92C83E"/>
      </a:hlink>
      <a:folHlink>
        <a:srgbClr val="00777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949C"/>
        </a:dk2>
        <a:lt2>
          <a:srgbClr val="EEECE1"/>
        </a:lt2>
        <a:accent1>
          <a:srgbClr val="00949C"/>
        </a:accent1>
        <a:accent2>
          <a:srgbClr val="CE7106"/>
        </a:accent2>
        <a:accent3>
          <a:srgbClr val="FFFFFF"/>
        </a:accent3>
        <a:accent4>
          <a:srgbClr val="000000"/>
        </a:accent4>
        <a:accent5>
          <a:srgbClr val="AAC8CB"/>
        </a:accent5>
        <a:accent6>
          <a:srgbClr val="BA6605"/>
        </a:accent6>
        <a:hlink>
          <a:srgbClr val="00676C"/>
        </a:hlink>
        <a:folHlink>
          <a:srgbClr val="00838A"/>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92C82A"/>
        </a:dk2>
        <a:lt2>
          <a:srgbClr val="4D4D4D"/>
        </a:lt2>
        <a:accent1>
          <a:srgbClr val="F99D31"/>
        </a:accent1>
        <a:accent2>
          <a:srgbClr val="00A0A5"/>
        </a:accent2>
        <a:accent3>
          <a:srgbClr val="FFFFFF"/>
        </a:accent3>
        <a:accent4>
          <a:srgbClr val="000000"/>
        </a:accent4>
        <a:accent5>
          <a:srgbClr val="FBCCAD"/>
        </a:accent5>
        <a:accent6>
          <a:srgbClr val="009195"/>
        </a:accent6>
        <a:hlink>
          <a:srgbClr val="00676C"/>
        </a:hlink>
        <a:folHlink>
          <a:srgbClr val="ADD56D"/>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92C82A"/>
        </a:dk2>
        <a:lt2>
          <a:srgbClr val="4D4D4D"/>
        </a:lt2>
        <a:accent1>
          <a:srgbClr val="F99D31"/>
        </a:accent1>
        <a:accent2>
          <a:srgbClr val="00A0A5"/>
        </a:accent2>
        <a:accent3>
          <a:srgbClr val="FFFFFF"/>
        </a:accent3>
        <a:accent4>
          <a:srgbClr val="000000"/>
        </a:accent4>
        <a:accent5>
          <a:srgbClr val="FBCCAD"/>
        </a:accent5>
        <a:accent6>
          <a:srgbClr val="009195"/>
        </a:accent6>
        <a:hlink>
          <a:srgbClr val="92C83E"/>
        </a:hlink>
        <a:folHlink>
          <a:srgbClr val="00777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382513E1-F786-4DC4-ABDC-0F4704FCF054}" vid="{49DC4BCC-E5CF-445C-B98A-B6A5AC263C6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82513E1-F786-4DC4-ABDC-0F4704FCF054}" vid="{5C7F5611-3862-428F-BF87-7F045AC3F9B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zoo">
    <a:dk1>
      <a:sysClr val="windowText" lastClr="000000"/>
    </a:dk1>
    <a:lt1>
      <a:sysClr val="window" lastClr="FFFFFF"/>
    </a:lt1>
    <a:dk2>
      <a:srgbClr val="00949C"/>
    </a:dk2>
    <a:lt2>
      <a:srgbClr val="EEECE1"/>
    </a:lt2>
    <a:accent1>
      <a:srgbClr val="00949C"/>
    </a:accent1>
    <a:accent2>
      <a:srgbClr val="CE7106"/>
    </a:accent2>
    <a:accent3>
      <a:srgbClr val="4B9021"/>
    </a:accent3>
    <a:accent4>
      <a:srgbClr val="4C9FB7"/>
    </a:accent4>
    <a:accent5>
      <a:srgbClr val="4BACC6"/>
    </a:accent5>
    <a:accent6>
      <a:srgbClr val="E1A461"/>
    </a:accent6>
    <a:hlink>
      <a:srgbClr val="00676C"/>
    </a:hlink>
    <a:folHlink>
      <a:srgbClr val="00838A"/>
    </a:folHlink>
  </a:clrScheme>
</a:themeOverride>
</file>

<file path=ppt/theme/themeOverride2.xml><?xml version="1.0" encoding="utf-8"?>
<a:themeOverride xmlns:a="http://schemas.openxmlformats.org/drawingml/2006/main">
  <a:clrScheme name="zoo">
    <a:dk1>
      <a:sysClr val="windowText" lastClr="000000"/>
    </a:dk1>
    <a:lt1>
      <a:sysClr val="window" lastClr="FFFFFF"/>
    </a:lt1>
    <a:dk2>
      <a:srgbClr val="00949C"/>
    </a:dk2>
    <a:lt2>
      <a:srgbClr val="EEECE1"/>
    </a:lt2>
    <a:accent1>
      <a:srgbClr val="00949C"/>
    </a:accent1>
    <a:accent2>
      <a:srgbClr val="CE7106"/>
    </a:accent2>
    <a:accent3>
      <a:srgbClr val="4B9021"/>
    </a:accent3>
    <a:accent4>
      <a:srgbClr val="4C9FB7"/>
    </a:accent4>
    <a:accent5>
      <a:srgbClr val="4BACC6"/>
    </a:accent5>
    <a:accent6>
      <a:srgbClr val="E1A461"/>
    </a:accent6>
    <a:hlink>
      <a:srgbClr val="00676C"/>
    </a:hlink>
    <a:folHlink>
      <a:srgbClr val="00838A"/>
    </a:folHlink>
  </a:clrScheme>
</a:themeOverride>
</file>

<file path=ppt/theme/themeOverride3.xml><?xml version="1.0" encoding="utf-8"?>
<a:themeOverride xmlns:a="http://schemas.openxmlformats.org/drawingml/2006/main">
  <a:clrScheme name="zoo">
    <a:dk1>
      <a:sysClr val="windowText" lastClr="000000"/>
    </a:dk1>
    <a:lt1>
      <a:sysClr val="window" lastClr="FFFFFF"/>
    </a:lt1>
    <a:dk2>
      <a:srgbClr val="00949C"/>
    </a:dk2>
    <a:lt2>
      <a:srgbClr val="EEECE1"/>
    </a:lt2>
    <a:accent1>
      <a:srgbClr val="00949C"/>
    </a:accent1>
    <a:accent2>
      <a:srgbClr val="CE7106"/>
    </a:accent2>
    <a:accent3>
      <a:srgbClr val="4B9021"/>
    </a:accent3>
    <a:accent4>
      <a:srgbClr val="4C9FB7"/>
    </a:accent4>
    <a:accent5>
      <a:srgbClr val="4BACC6"/>
    </a:accent5>
    <a:accent6>
      <a:srgbClr val="E1A461"/>
    </a:accent6>
    <a:hlink>
      <a:srgbClr val="00676C"/>
    </a:hlink>
    <a:folHlink>
      <a:srgbClr val="00838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B957C502B20349AC536E84C6010F97" ma:contentTypeVersion="18" ma:contentTypeDescription="Create a new document." ma:contentTypeScope="" ma:versionID="dba8ca132a428804693999a6457f8fc3">
  <xsd:schema xmlns:xsd="http://www.w3.org/2001/XMLSchema" xmlns:xs="http://www.w3.org/2001/XMLSchema" xmlns:p="http://schemas.microsoft.com/office/2006/metadata/properties" xmlns:ns2="e9be17ed-9203-49b1-8ac9-05131b178a0b" xmlns:ns3="04822080-44d0-495b-af1e-5d488174198b" targetNamespace="http://schemas.microsoft.com/office/2006/metadata/properties" ma:root="true" ma:fieldsID="bec668e65b540cc78c09346352bae3aa" ns2:_="" ns3:_="">
    <xsd:import namespace="e9be17ed-9203-49b1-8ac9-05131b178a0b"/>
    <xsd:import namespace="04822080-44d0-495b-af1e-5d48817419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be17ed-9203-49b1-8ac9-05131b178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4db1a44-881a-4005-86ee-69e239ca85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822080-44d0-495b-af1e-5d488174198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287331-50ef-4302-b9b4-e8b51776ece3}" ma:internalName="TaxCatchAll" ma:showField="CatchAllData" ma:web="04822080-44d0-495b-af1e-5d48817419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4822080-44d0-495b-af1e-5d488174198b" xsi:nil="true"/>
    <lcf76f155ced4ddcb4097134ff3c332f xmlns="e9be17ed-9203-49b1-8ac9-05131b178a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19362B-E041-41CC-B50F-1F151B3DE50B}">
  <ds:schemaRefs>
    <ds:schemaRef ds:uri="http://schemas.microsoft.com/sharepoint/v3/contenttype/forms"/>
  </ds:schemaRefs>
</ds:datastoreItem>
</file>

<file path=customXml/itemProps2.xml><?xml version="1.0" encoding="utf-8"?>
<ds:datastoreItem xmlns:ds="http://schemas.openxmlformats.org/officeDocument/2006/customXml" ds:itemID="{DB343CAF-ADB8-489B-BFE5-F90EF189A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be17ed-9203-49b1-8ac9-05131b178a0b"/>
    <ds:schemaRef ds:uri="04822080-44d0-495b-af1e-5d48817419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4057EB-3378-4A27-AB66-99C807CEEE76}">
  <ds:schemaRefs>
    <ds:schemaRef ds:uri="http://schemas.microsoft.com/office/2006/metadata/properties"/>
    <ds:schemaRef ds:uri="http://schemas.microsoft.com/office/infopath/2007/PartnerControls"/>
    <ds:schemaRef ds:uri="04822080-44d0-495b-af1e-5d488174198b"/>
    <ds:schemaRef ds:uri="e9be17ed-9203-49b1-8ac9-05131b178a0b"/>
  </ds:schemaRefs>
</ds:datastoreItem>
</file>

<file path=docProps/app.xml><?xml version="1.0" encoding="utf-8"?>
<Properties xmlns="http://schemas.openxmlformats.org/officeDocument/2006/extended-properties" xmlns:vt="http://schemas.openxmlformats.org/officeDocument/2006/docPropsVTypes">
  <Template>WPZ-WideScreen-Template-new-mission</Template>
  <TotalTime>460</TotalTime>
  <Words>1069</Words>
  <Application>Microsoft Office PowerPoint</Application>
  <PresentationFormat>Custom</PresentationFormat>
  <Paragraphs>136</Paragraphs>
  <Slides>14</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Courier New</vt:lpstr>
      <vt:lpstr>Gill Sans MT</vt:lpstr>
      <vt:lpstr>WPZ_Template(07)2003</vt:lpstr>
      <vt:lpstr>Custom Design</vt:lpstr>
      <vt:lpstr>Priming Empathy in Early Childhood Audiences</vt:lpstr>
      <vt:lpstr>PowerPoint Presentation</vt:lpstr>
      <vt:lpstr>Creature Feature  &amp; Look, Listen, and Feel Storytime</vt:lpstr>
      <vt:lpstr>Look, Listen, &amp; Feel Program Overview</vt:lpstr>
      <vt:lpstr>Look, Listen, &amp; Feel Activities</vt:lpstr>
      <vt:lpstr>Priming Strategies  – Look, Listen, &amp; Feel Storytime</vt:lpstr>
      <vt:lpstr>Creature Feature Program Overview</vt:lpstr>
      <vt:lpstr>Creature Feature Examples</vt:lpstr>
      <vt:lpstr>Structural Priming</vt:lpstr>
      <vt:lpstr>PowerPoint Presentation</vt:lpstr>
      <vt:lpstr>Intentional Language Choices</vt:lpstr>
      <vt:lpstr>Touch Experience Details</vt:lpstr>
      <vt:lpstr>Early Childhood Strategy Review</vt:lpstr>
      <vt:lpstr>Thank you!</vt:lpstr>
    </vt:vector>
  </TitlesOfParts>
  <Company>Woodland Park Zoo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Widescreen PPT Template</dc:title>
  <dc:creator>Misty Fried</dc:creator>
  <cp:keywords>Woodland Park Zoo</cp:keywords>
  <cp:lastModifiedBy>Terra Herrmann</cp:lastModifiedBy>
  <cp:revision>58</cp:revision>
  <dcterms:created xsi:type="dcterms:W3CDTF">2020-10-27T18:43:59Z</dcterms:created>
  <dcterms:modified xsi:type="dcterms:W3CDTF">2024-09-06T16:41:22Z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0x010100A9B957C502B20349AC536E84C6010F97</vt:lpwstr>
  </property>
  <property fmtid="{D5CDD505-2E9C-101B-9397-08002B2CF9AE}" pid="3" name="MediaServiceImageTags">
    <vt:lpwstr/>
  </property>
</Properties>
</file>