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6" r:id="rId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9DFC9-3140-B26B-F886-26A873B04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A330E6-2E13-4B57-E791-DC2207F17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B8EE8-79D1-DA68-D748-7859C3188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4564-6FD6-4C74-9700-84B077F8443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0E7A4-2E81-CFC1-4276-121EDDD88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50F05-CD54-9748-E368-3B1BE064B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B05D-60F9-4824-A24F-23D14BCB2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18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DB62B-434E-9B05-A7EB-7D8C85D1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4B67B0-4D13-BC0E-710F-D3FC6AC56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F66AA-DC55-CAA9-F8E6-E5CB021B2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4564-6FD6-4C74-9700-84B077F8443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95197-F2D2-98AF-8CFD-DC598187B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2670B-BE48-2E9F-CEEC-339851692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B05D-60F9-4824-A24F-23D14BCB2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0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A0141E-92EA-04C9-3345-704589C713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35F75B-365D-EE82-1B19-D83959C3A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DBF35-E83C-B9D2-E083-12AA02C2E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4564-6FD6-4C74-9700-84B077F8443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2BEAA-7ACD-0272-F7A1-4C84041C3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E9408-DFF7-A8E8-32F6-BFB529E18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B05D-60F9-4824-A24F-23D14BCB2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35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ection bottom patter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06400" y="457201"/>
            <a:ext cx="11379200" cy="838200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000000"/>
                </a:solidFill>
                <a:latin typeface="Poppins SemiBold"/>
                <a:cs typeface="Poppins SemiBold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5969000"/>
            <a:ext cx="914400" cy="228600"/>
          </a:xfrm>
        </p:spPr>
        <p:txBody>
          <a:bodyPr/>
          <a:lstStyle/>
          <a:p>
            <a:fld id="{2BD054F5-10C6-D849-9BAC-30B511E972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6400" y="1447800"/>
            <a:ext cx="11379200" cy="46482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Poppins Regular"/>
                <a:cs typeface="Poppins Regular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702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327B5-7921-E364-B548-C3521C5D0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E782F-7899-077C-C8BF-A137D86CF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6D13B-C4A9-803B-E68D-478BDD0A2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4564-6FD6-4C74-9700-84B077F8443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C8C49-BD6B-2111-05D4-A9D35D581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CD78E-6F98-49E0-DF92-64F095A21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B05D-60F9-4824-A24F-23D14BCB2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7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13EB4-594C-1D6D-E13F-F3123D244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A07D9-8AB9-E803-D7DD-D83797032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5D98E-21D8-C710-2E39-5F6845AB9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4564-6FD6-4C74-9700-84B077F8443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9F3B4-6C7A-A84D-3830-1270AA99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A24A8-3488-2FF2-BBA5-133010880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B05D-60F9-4824-A24F-23D14BCB2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07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CBCE8-A865-A1B7-2FB4-E0111856A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CA2EC-25AF-6BB2-966E-6E8DBA995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6AC23-AEAC-C88D-DAD1-371DBD0D4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0D6FAE-A225-7F0B-391C-0647A9709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4564-6FD6-4C74-9700-84B077F8443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9D3B8-8799-0718-F94C-F7708E0F5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832B3-517F-A532-AD4B-E0C62722C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B05D-60F9-4824-A24F-23D14BCB2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8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2FD1D-887B-5E55-1B6D-B8BD634D7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EBBF8-AE50-0A43-91D6-B5EAE6ADC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81FC5D-D3B6-E945-2E3B-133EF0295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BFC825-A421-11A5-3E16-2D1FE9FF4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9776C-9EBA-B653-DD97-604E6E8C4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5E0598-3C1F-235E-3581-9630F7BB4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4564-6FD6-4C74-9700-84B077F8443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960E0D-50C5-45FA-79FD-F4069EEF5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5B876C-8273-309E-C1CC-59DE02123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B05D-60F9-4824-A24F-23D14BCB2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4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88E45-8B84-B051-9C5B-B8CD9D385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FFCF45-A98A-8535-569A-E41FFDC7C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4564-6FD6-4C74-9700-84B077F8443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9F7167-2BC4-0B47-E91A-A6860139E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13138-C44D-93F0-2935-2984ABDEB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B05D-60F9-4824-A24F-23D14BCB2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2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003716-69E6-C0FA-0749-886C7B0B3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4564-6FD6-4C74-9700-84B077F8443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0853BF-1887-A4A8-41F3-9A8440E1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BA1D5-F9DC-C780-FF6C-C392A1E4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B05D-60F9-4824-A24F-23D14BCB2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5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613C7-543D-2923-C206-3E72B6395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89CF7-74EB-3AA9-801A-B4D8897EC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BE7C82-E174-2C62-1BCF-ED1B372E4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19B2B-9904-10C1-60AC-2684AA917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4564-6FD6-4C74-9700-84B077F8443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576138-6C5F-6509-6098-6DFB63A18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45FE3-0E63-FBFB-C639-8DF7FB5C6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B05D-60F9-4824-A24F-23D14BCB2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5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BDDCB-0397-0F35-66E7-59F64D7C2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4B8E9F-F957-CB84-DD66-6112D0ACA3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7EAA5-1974-8C91-4CDF-A26CBB7C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ED2C23-BA1C-61B7-C5A7-209EE436A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4564-6FD6-4C74-9700-84B077F8443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982FB-424F-1B0F-BB06-6A73F7208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70081-DFB8-42EF-1D10-7ED7B1B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5B05D-60F9-4824-A24F-23D14BCB2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8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F296EF-53A9-68A8-4835-F7B14B43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01F99-60D2-C091-F0BE-322A9CCD9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58ADB-61F2-7D6A-A4B2-0A2A68E218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74564-6FD6-4C74-9700-84B077F8443B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39CF1-0CF2-6171-9056-910C39C301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B45B3-6388-AB1B-D50B-73B9BF389F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5B05D-60F9-4824-A24F-23D14BCB2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0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ear sitting on a rock&#10;&#10;Description automatically generated with medium confidence">
            <a:extLst>
              <a:ext uri="{FF2B5EF4-FFF2-40B4-BE49-F238E27FC236}">
                <a16:creationId xmlns:a16="http://schemas.microsoft.com/office/drawing/2014/main" id="{A41E56A5-F73E-45AF-FB64-D85EAFEBF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85" y="1447800"/>
            <a:ext cx="3469217" cy="2286000"/>
          </a:xfrm>
          <a:prstGeom prst="rect">
            <a:avLst/>
          </a:prstGeom>
        </p:spPr>
      </p:pic>
      <p:pic>
        <p:nvPicPr>
          <p:cNvPr id="12" name="Picture 11" descr="A bear with its mouth open&#10;&#10;Description automatically generated with medium confidence">
            <a:extLst>
              <a:ext uri="{FF2B5EF4-FFF2-40B4-BE49-F238E27FC236}">
                <a16:creationId xmlns:a16="http://schemas.microsoft.com/office/drawing/2014/main" id="{1DC45BEB-503D-5B09-B8A7-FDDC23574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85" y="3810000"/>
            <a:ext cx="3469217" cy="2286000"/>
          </a:xfrm>
          <a:prstGeom prst="rect">
            <a:avLst/>
          </a:prstGeom>
        </p:spPr>
      </p:pic>
      <p:pic>
        <p:nvPicPr>
          <p:cNvPr id="10" name="Picture 9" descr="A picture containing building, outdoor, mammal, enclosure&#10;&#10;Description automatically generated">
            <a:extLst>
              <a:ext uri="{FF2B5EF4-FFF2-40B4-BE49-F238E27FC236}">
                <a16:creationId xmlns:a16="http://schemas.microsoft.com/office/drawing/2014/main" id="{76AA4DB6-6528-A8E4-C6DA-FBDCA3F11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1" y="1447800"/>
            <a:ext cx="3469217" cy="2286000"/>
          </a:xfrm>
          <a:prstGeom prst="rect">
            <a:avLst/>
          </a:prstGeom>
        </p:spPr>
      </p:pic>
      <p:pic>
        <p:nvPicPr>
          <p:cNvPr id="6" name="Content Placeholder 5" descr="A picture containing outdoor, water, brown, mammal&#10;&#10;Description automatically generated">
            <a:extLst>
              <a:ext uri="{FF2B5EF4-FFF2-40B4-BE49-F238E27FC236}">
                <a16:creationId xmlns:a16="http://schemas.microsoft.com/office/drawing/2014/main" id="{4A38FC74-4B24-483C-637C-752A2109E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1" y="3810000"/>
            <a:ext cx="3469217" cy="2286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1741E0-911F-5509-3DA7-CB1D0C9ADA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0" y="457201"/>
            <a:ext cx="11379200" cy="8382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dirty="0"/>
              <a:t>Meet Your Milwaukee County Zoo Bears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DC9BC6-8243-8A31-3092-B3A61735C0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969000"/>
            <a:ext cx="914400" cy="228600"/>
          </a:xfrm>
        </p:spPr>
        <p:txBody>
          <a:bodyPr anchor="t">
            <a:normAutofit fontScale="85000" lnSpcReduction="10000"/>
          </a:bodyPr>
          <a:lstStyle/>
          <a:p>
            <a:pPr>
              <a:spcAft>
                <a:spcPts val="800"/>
              </a:spcAft>
            </a:pPr>
            <a:fld id="{2BD054F5-10C6-D849-9BAC-30B511E9722A}" type="slidenum">
              <a:rPr lang="en-US" smtClean="0"/>
              <a:pPr>
                <a:spcAft>
                  <a:spcPts val="800"/>
                </a:spcAft>
              </a:pPr>
              <a:t>1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84E3D3-94E9-8134-7BA9-C530CD605E85}"/>
              </a:ext>
            </a:extLst>
          </p:cNvPr>
          <p:cNvSpPr txBox="1"/>
          <p:nvPr/>
        </p:nvSpPr>
        <p:spPr>
          <a:xfrm>
            <a:off x="184124" y="1641158"/>
            <a:ext cx="2310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Mama Ronnie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A0A605-BFBD-AE24-9E0A-D0A4DD3C97C8}"/>
              </a:ext>
            </a:extLst>
          </p:cNvPr>
          <p:cNvSpPr txBox="1"/>
          <p:nvPr/>
        </p:nvSpPr>
        <p:spPr>
          <a:xfrm>
            <a:off x="184124" y="2133601"/>
            <a:ext cx="23664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And her sons</a:t>
            </a:r>
          </a:p>
          <a:p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Born January 27, 2002</a:t>
            </a:r>
          </a:p>
          <a:p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1. Brian</a:t>
            </a:r>
          </a:p>
          <a:p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2. Chinook</a:t>
            </a:r>
          </a:p>
          <a:p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3. Bozeman</a:t>
            </a:r>
          </a:p>
          <a:p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Are our 4 grizzly bears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3CACD4-744B-23FD-C9FC-6195077AFCD9}"/>
              </a:ext>
            </a:extLst>
          </p:cNvPr>
          <p:cNvSpPr txBox="1"/>
          <p:nvPr/>
        </p:nvSpPr>
        <p:spPr>
          <a:xfrm>
            <a:off x="9704916" y="2271117"/>
            <a:ext cx="23664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Borealis is an Alaskan Brown Bear. He was orphaned and came to your Zoo in 1999</a:t>
            </a:r>
          </a:p>
        </p:txBody>
      </p:sp>
    </p:spTree>
    <p:extLst>
      <p:ext uri="{BB962C8B-B14F-4D97-AF65-F5344CB8AC3E}">
        <p14:creationId xmlns:p14="http://schemas.microsoft.com/office/powerpoint/2010/main" val="889335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48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Poppins</vt:lpstr>
      <vt:lpstr>Poppins Regular</vt:lpstr>
      <vt:lpstr>Poppins SemiBold</vt:lpstr>
      <vt:lpstr>Office Theme</vt:lpstr>
      <vt:lpstr>Meet Your Milwaukee County Zoo Bears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Your Milwaukee County Zoo Bears</dc:title>
  <dc:creator>Isabelle Bieser</dc:creator>
  <cp:lastModifiedBy>Isabelle Bieser</cp:lastModifiedBy>
  <cp:revision>2</cp:revision>
  <cp:lastPrinted>2023-04-26T12:53:08Z</cp:lastPrinted>
  <dcterms:created xsi:type="dcterms:W3CDTF">2023-03-02T20:24:54Z</dcterms:created>
  <dcterms:modified xsi:type="dcterms:W3CDTF">2023-04-26T13:05:46Z</dcterms:modified>
</cp:coreProperties>
</file>