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1" r:id="rId4"/>
    <p:sldId id="257" r:id="rId5"/>
    <p:sldId id="260" r:id="rId6"/>
    <p:sldId id="263" r:id="rId7"/>
    <p:sldId id="264" r:id="rId8"/>
    <p:sldId id="259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2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87C21-0B3D-46E2-A75D-B38B323DF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9462C-472F-4066-9579-EC0053591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2C6DB-87B6-4C08-A7E9-B76FED73F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9515C-7412-4FCE-BC94-51BE959C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4F499-F170-4A8E-88CB-5B38D3007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4F315-7147-4B88-85E8-A6DD0E768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5F1BA-3B26-4441-96A6-571A98E4B2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4A15D-8F0A-4ED4-87B9-A69CDC70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3EDB3-740C-468B-97D6-23EA687D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DFF19-8A0B-4D55-8568-02CB05456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2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5AAE9-2739-47F3-A1A5-22D0ED859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7B20E-35D8-43E1-A6CE-1059660259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7E583-6001-4AFF-8AAC-4500BCA4F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C84FE-9833-4733-B653-E5F544F1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0EF8C-2AFD-43A8-9F50-5129CF2F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6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A56B-9335-4097-B9D7-B0C28C714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2DCB2-CD2B-4C4E-91E9-4BC562B47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70AD1-FE08-44EA-9022-FAFB8F29B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30539-5AF7-4F4C-B815-4F626F7A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2E67B-81F7-423C-A1CC-3DBA5F560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63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AC43-EC33-4178-9905-0FF771034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6560E-60FF-4996-AF97-BC6BEC7E4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00536-1695-4C45-A1D0-E83C7F88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0969E-82F0-4DF9-9BC9-96CA7C4ED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A2A92-3B26-4E7C-A753-9541B1B8E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53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03C05-470C-45D7-A04E-540BEC71A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CC1BD-4784-4E31-8C1A-EE33FC518D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C7311-9A91-48A4-8985-F48FB68E6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A6AEAD-25AA-4AB3-89D2-E8EC5C19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AD4F0-DE75-46E4-AE42-6071D734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9F610-AB6A-4C17-A9B6-D293F14F6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5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FFBF6-10E7-4A05-B92F-F76D6CFA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67A51-C8C7-4B87-8F0B-D7EEA4DAF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03528-5276-4F25-8F10-81915821AB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EFEBF-A1F7-4B6D-A519-A7306A5C0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2BB20F-836F-4E11-83A4-7971CB9AC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2026F5-68A9-4D8D-B6CA-69C763997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FE16A-631F-4B3C-BD3F-1F94606C1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5AB3E4-7C58-45CE-9556-E9B41FE9F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EE917-9377-4142-A445-079AE8C5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160278-F9AD-4585-917F-8A501089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38FE9F-4CE9-4959-ABA1-0DDAEE42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9CD99E-1198-4AC0-A65A-32E2067C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7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8D951-B456-4EB7-A444-4D330E33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72CC7-87B0-48FA-B798-0652EB10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8198A8-A3CC-4A87-BE02-00D5F9845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31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C29D-4935-4A22-81ED-B24FF8E1A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4211E-0CE8-428B-B334-8E90F8DDF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10339-8076-48E7-826A-923AD9A04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224B7-E50E-42BB-97F2-F413B3CB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1C4D1-FC45-46C2-BFAA-85A793A2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4EDE2-45BB-408B-ABDB-051C17F3A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54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9EBFC-DCE4-417D-992B-55AE6DD0B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8CAE3E-36DD-4CD5-937D-3B4DE9E6E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A9A78-07A2-4780-8287-3C60BC0EF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73C2B0-48D1-49AD-BAFD-1E794BC8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7F463-C39B-4771-AB5F-16D34A7D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C03B1-B7C7-4A66-8851-2DD94A06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0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4EB885-163D-4DEE-B387-34C84E582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AEF2A-44C8-4A66-9B48-8C3CCC034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6B615-E8D7-49FD-8E46-FAFCD0A2E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891D-B66B-4292-A075-2D022D8D37E7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8D6550-7631-4283-BC6B-ACBD752F24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620A-FEC6-46C7-A432-C2099F099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2BE3E-55FC-40A7-98E6-AAE05B67B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5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9F80D-8127-44FE-B387-DB3121DDB4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Human Habitats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30545B-DD7E-4187-B269-8A1599797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“How would you feel if this was your habitat?”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877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t of smoke around it&#10;&#10;Description automatically generated">
            <a:extLst>
              <a:ext uri="{FF2B5EF4-FFF2-40B4-BE49-F238E27FC236}">
                <a16:creationId xmlns:a16="http://schemas.microsoft.com/office/drawing/2014/main" id="{C010153A-5E28-41F0-8311-85D6873E5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67" y="136040"/>
            <a:ext cx="10085866" cy="65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99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a forest&#10;&#10;Description automatically generated">
            <a:extLst>
              <a:ext uri="{FF2B5EF4-FFF2-40B4-BE49-F238E27FC236}">
                <a16:creationId xmlns:a16="http://schemas.microsoft.com/office/drawing/2014/main" id="{63AAB28C-35B6-457D-8F06-C46CF014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57150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4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1F5F5B82-0F06-482D-B395-4E76E376E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397" y="225139"/>
            <a:ext cx="9613206" cy="64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0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toy, cluttered&#10;&#10;Description automatically generated">
            <a:extLst>
              <a:ext uri="{FF2B5EF4-FFF2-40B4-BE49-F238E27FC236}">
                <a16:creationId xmlns:a16="http://schemas.microsoft.com/office/drawing/2014/main" id="{77358E29-101D-4D82-B656-618908D8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82" y="98612"/>
            <a:ext cx="8881035" cy="666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81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lawn chairs sitting on top of a building&#10;&#10;Description automatically generated">
            <a:extLst>
              <a:ext uri="{FF2B5EF4-FFF2-40B4-BE49-F238E27FC236}">
                <a16:creationId xmlns:a16="http://schemas.microsoft.com/office/drawing/2014/main" id="{33268517-BC8D-42AD-A832-F5896D772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8" y="558994"/>
            <a:ext cx="10204464" cy="574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1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house&#10;&#10;Description automatically generated">
            <a:extLst>
              <a:ext uri="{FF2B5EF4-FFF2-40B4-BE49-F238E27FC236}">
                <a16:creationId xmlns:a16="http://schemas.microsoft.com/office/drawing/2014/main" id="{07C7670D-BF87-4E62-B316-1B80DC7AA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46" y="252199"/>
            <a:ext cx="9109108" cy="635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84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kitchen with a sink and a window&#10;&#10;Description automatically generated">
            <a:extLst>
              <a:ext uri="{FF2B5EF4-FFF2-40B4-BE49-F238E27FC236}">
                <a16:creationId xmlns:a16="http://schemas.microsoft.com/office/drawing/2014/main" id="{561F7B52-56C5-406D-AC1D-F8C54BC74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87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uilding, house, grass&#10;&#10;Description automatically generated">
            <a:extLst>
              <a:ext uri="{FF2B5EF4-FFF2-40B4-BE49-F238E27FC236}">
                <a16:creationId xmlns:a16="http://schemas.microsoft.com/office/drawing/2014/main" id="{E3F3596C-20BF-4796-BB91-0739AC864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1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130C-F75D-494E-85E8-ADF274997A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Animal Habitats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3413E-A5E5-458D-821C-69AF6CD94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“How would you feel if this was your habitat?”</a:t>
            </a:r>
          </a:p>
        </p:txBody>
      </p:sp>
    </p:spTree>
    <p:extLst>
      <p:ext uri="{BB962C8B-B14F-4D97-AF65-F5344CB8AC3E}">
        <p14:creationId xmlns:p14="http://schemas.microsoft.com/office/powerpoint/2010/main" val="283380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green grass&#10;&#10;Description automatically generated">
            <a:extLst>
              <a:ext uri="{FF2B5EF4-FFF2-40B4-BE49-F238E27FC236}">
                <a16:creationId xmlns:a16="http://schemas.microsoft.com/office/drawing/2014/main" id="{F23BFDBA-4958-43EE-967F-736D9CEE3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5737"/>
            <a:ext cx="9753600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62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ral in the water&#10;&#10;Description automatically generated">
            <a:extLst>
              <a:ext uri="{FF2B5EF4-FFF2-40B4-BE49-F238E27FC236}">
                <a16:creationId xmlns:a16="http://schemas.microsoft.com/office/drawing/2014/main" id="{9A1C9519-87D8-4DC0-B558-EA14147A2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354" y="211015"/>
            <a:ext cx="8581292" cy="643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27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26</Words>
  <Application>Microsoft Office PowerPoint</Application>
  <PresentationFormat>Widescreen</PresentationFormat>
  <Paragraphs>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Human Habitats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Animal Habitats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Goshen</dc:creator>
  <cp:lastModifiedBy>Nicole Goshen</cp:lastModifiedBy>
  <cp:revision>3</cp:revision>
  <dcterms:created xsi:type="dcterms:W3CDTF">2020-08-18T15:24:53Z</dcterms:created>
  <dcterms:modified xsi:type="dcterms:W3CDTF">2020-08-18T16:30:01Z</dcterms:modified>
</cp:coreProperties>
</file>